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256" r:id="rId2"/>
    <p:sldId id="269" r:id="rId3"/>
    <p:sldId id="367" r:id="rId4"/>
    <p:sldId id="357" r:id="rId5"/>
    <p:sldId id="311" r:id="rId6"/>
    <p:sldId id="289" r:id="rId7"/>
    <p:sldId id="405" r:id="rId8"/>
    <p:sldId id="365" r:id="rId9"/>
    <p:sldId id="418" r:id="rId10"/>
    <p:sldId id="419" r:id="rId11"/>
    <p:sldId id="453" r:id="rId12"/>
    <p:sldId id="454" r:id="rId13"/>
    <p:sldId id="407" r:id="rId14"/>
    <p:sldId id="376" r:id="rId15"/>
    <p:sldId id="379" r:id="rId16"/>
    <p:sldId id="378" r:id="rId17"/>
    <p:sldId id="458" r:id="rId18"/>
    <p:sldId id="350" r:id="rId19"/>
    <p:sldId id="459" r:id="rId20"/>
    <p:sldId id="351" r:id="rId21"/>
    <p:sldId id="427" r:id="rId22"/>
    <p:sldId id="460" r:id="rId23"/>
    <p:sldId id="441" r:id="rId24"/>
    <p:sldId id="446" r:id="rId25"/>
    <p:sldId id="481" r:id="rId26"/>
    <p:sldId id="488" r:id="rId27"/>
    <p:sldId id="511" r:id="rId28"/>
    <p:sldId id="510" r:id="rId29"/>
    <p:sldId id="447" r:id="rId30"/>
    <p:sldId id="448" r:id="rId31"/>
    <p:sldId id="489" r:id="rId32"/>
    <p:sldId id="450" r:id="rId33"/>
    <p:sldId id="513" r:id="rId34"/>
    <p:sldId id="512" r:id="rId35"/>
    <p:sldId id="514" r:id="rId36"/>
    <p:sldId id="515" r:id="rId37"/>
    <p:sldId id="449" r:id="rId38"/>
    <p:sldId id="451" r:id="rId39"/>
    <p:sldId id="490" r:id="rId40"/>
    <p:sldId id="455" r:id="rId41"/>
    <p:sldId id="456" r:id="rId42"/>
    <p:sldId id="457" r:id="rId43"/>
    <p:sldId id="492" r:id="rId44"/>
    <p:sldId id="493" r:id="rId45"/>
    <p:sldId id="494" r:id="rId46"/>
    <p:sldId id="495" r:id="rId47"/>
    <p:sldId id="496" r:id="rId48"/>
    <p:sldId id="498" r:id="rId49"/>
    <p:sldId id="499" r:id="rId50"/>
    <p:sldId id="500" r:id="rId51"/>
    <p:sldId id="501" r:id="rId52"/>
    <p:sldId id="502" r:id="rId53"/>
    <p:sldId id="503" r:id="rId54"/>
    <p:sldId id="497" r:id="rId55"/>
    <p:sldId id="505" r:id="rId56"/>
    <p:sldId id="506" r:id="rId57"/>
    <p:sldId id="507" r:id="rId58"/>
    <p:sldId id="508" r:id="rId59"/>
    <p:sldId id="509" r:id="rId60"/>
    <p:sldId id="504" r:id="rId61"/>
    <p:sldId id="342" r:id="rId62"/>
    <p:sldId id="439" r:id="rId63"/>
    <p:sldId id="290" r:id="rId64"/>
    <p:sldId id="462" r:id="rId65"/>
    <p:sldId id="463" r:id="rId66"/>
    <p:sldId id="288" r:id="rId67"/>
    <p:sldId id="464" r:id="rId68"/>
    <p:sldId id="465" r:id="rId69"/>
    <p:sldId id="471" r:id="rId70"/>
    <p:sldId id="472" r:id="rId71"/>
    <p:sldId id="473" r:id="rId72"/>
    <p:sldId id="474" r:id="rId73"/>
    <p:sldId id="467" r:id="rId74"/>
    <p:sldId id="468" r:id="rId75"/>
    <p:sldId id="475" r:id="rId76"/>
    <p:sldId id="466" r:id="rId77"/>
    <p:sldId id="469" r:id="rId78"/>
    <p:sldId id="476" r:id="rId79"/>
    <p:sldId id="480" r:id="rId80"/>
    <p:sldId id="477" r:id="rId81"/>
    <p:sldId id="478" r:id="rId82"/>
    <p:sldId id="479" r:id="rId83"/>
    <p:sldId id="470" r:id="rId84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47BA"/>
    <a:srgbClr val="8E8F90"/>
    <a:srgbClr val="62259D"/>
    <a:srgbClr val="0095A8"/>
    <a:srgbClr val="FFA300"/>
    <a:srgbClr val="00A0E0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13" autoAdjust="0"/>
    <p:restoredTop sz="94660"/>
  </p:normalViewPr>
  <p:slideViewPr>
    <p:cSldViewPr>
      <p:cViewPr varScale="1">
        <p:scale>
          <a:sx n="85" d="100"/>
          <a:sy n="85" d="100"/>
        </p:scale>
        <p:origin x="84" y="792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4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ACC2DA4A-00BE-4ACC-A20C-C73A40136E98}"/>
    <pc:docChg chg="undo custSel addSld delSld modSld sldOrd modMainMaster">
      <pc:chgData name="강환수" userId="f1cac8d9-9172-4d6c-9b10-74cb51d57900" providerId="ADAL" clId="{ACC2DA4A-00BE-4ACC-A20C-C73A40136E98}" dt="2022-05-08T02:32:25.161" v="3802" actId="1076"/>
      <pc:docMkLst>
        <pc:docMk/>
      </pc:docMkLst>
      <pc:sldChg chg="delSp modSp">
        <pc:chgData name="강환수" userId="f1cac8d9-9172-4d6c-9b10-74cb51d57900" providerId="ADAL" clId="{ACC2DA4A-00BE-4ACC-A20C-C73A40136E98}" dt="2022-04-25T06:23:40.427" v="903" actId="478"/>
        <pc:sldMkLst>
          <pc:docMk/>
          <pc:sldMk cId="0" sldId="269"/>
        </pc:sldMkLst>
        <pc:spChg chg="mod">
          <ac:chgData name="강환수" userId="f1cac8d9-9172-4d6c-9b10-74cb51d57900" providerId="ADAL" clId="{ACC2DA4A-00BE-4ACC-A20C-C73A40136E98}" dt="2022-04-25T06:23:35.445" v="902" actId="6549"/>
          <ac:spMkLst>
            <pc:docMk/>
            <pc:sldMk cId="0" sldId="269"/>
            <ac:spMk id="18" creationId="{2DCE9D66-F88F-477B-BB20-8622CB586DAD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35" creationId="{01623BEC-CFA1-4E33-A9E1-958C4606CC60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37" creationId="{21D59295-CBD3-4645-950F-7D196977597C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38" creationId="{0CE322AB-43E7-4FD0-B062-1849046E27CB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40" creationId="{08A59B5F-931C-4EBB-98BD-BD8EFB7F664F}"/>
          </ac:spMkLst>
        </pc:spChg>
        <pc:cxnChg chg="del">
          <ac:chgData name="강환수" userId="f1cac8d9-9172-4d6c-9b10-74cb51d57900" providerId="ADAL" clId="{ACC2DA4A-00BE-4ACC-A20C-C73A40136E98}" dt="2022-04-25T06:23:40.427" v="903" actId="478"/>
          <ac:cxnSpMkLst>
            <pc:docMk/>
            <pc:sldMk cId="0" sldId="269"/>
            <ac:cxnSpMk id="36" creationId="{07441D83-84BE-484B-8206-A9C1BF171220}"/>
          </ac:cxnSpMkLst>
        </pc:cxnChg>
        <pc:cxnChg chg="del">
          <ac:chgData name="강환수" userId="f1cac8d9-9172-4d6c-9b10-74cb51d57900" providerId="ADAL" clId="{ACC2DA4A-00BE-4ACC-A20C-C73A40136E98}" dt="2022-04-25T06:23:40.427" v="903" actId="478"/>
          <ac:cxnSpMkLst>
            <pc:docMk/>
            <pc:sldMk cId="0" sldId="269"/>
            <ac:cxnSpMk id="39" creationId="{4BFC7C61-7E4C-46F1-8F71-B8A83BE9B1DB}"/>
          </ac:cxnSpMkLst>
        </pc:cxnChg>
      </pc:sldChg>
      <pc:sldChg chg="modSp">
        <pc:chgData name="강환수" userId="f1cac8d9-9172-4d6c-9b10-74cb51d57900" providerId="ADAL" clId="{ACC2DA4A-00BE-4ACC-A20C-C73A40136E98}" dt="2022-05-05T05:14:57.501" v="1746" actId="6549"/>
        <pc:sldMkLst>
          <pc:docMk/>
          <pc:sldMk cId="1994537786" sldId="350"/>
        </pc:sldMkLst>
        <pc:spChg chg="mod">
          <ac:chgData name="강환수" userId="f1cac8d9-9172-4d6c-9b10-74cb51d57900" providerId="ADAL" clId="{ACC2DA4A-00BE-4ACC-A20C-C73A40136E98}" dt="2022-05-05T05:14:57.501" v="1746" actId="6549"/>
          <ac:spMkLst>
            <pc:docMk/>
            <pc:sldMk cId="1994537786" sldId="350"/>
            <ac:spMk id="2" creationId="{060F18C4-D8C0-4837-8585-5DAAF51BE833}"/>
          </ac:spMkLst>
        </pc:spChg>
      </pc:sldChg>
      <pc:sldChg chg="modSp">
        <pc:chgData name="강환수" userId="f1cac8d9-9172-4d6c-9b10-74cb51d57900" providerId="ADAL" clId="{ACC2DA4A-00BE-4ACC-A20C-C73A40136E98}" dt="2022-05-05T05:14:52.931" v="1744" actId="6549"/>
        <pc:sldMkLst>
          <pc:docMk/>
          <pc:sldMk cId="1782825560" sldId="351"/>
        </pc:sldMkLst>
        <pc:spChg chg="mod">
          <ac:chgData name="강환수" userId="f1cac8d9-9172-4d6c-9b10-74cb51d57900" providerId="ADAL" clId="{ACC2DA4A-00BE-4ACC-A20C-C73A40136E98}" dt="2022-05-05T05:14:52.931" v="1744" actId="6549"/>
          <ac:spMkLst>
            <pc:docMk/>
            <pc:sldMk cId="1782825560" sldId="351"/>
            <ac:spMk id="2" creationId="{EC45B44A-52A3-4AF0-BA9C-9FFC46F59135}"/>
          </ac:spMkLst>
        </pc:spChg>
      </pc:sldChg>
      <pc:sldChg chg="add">
        <pc:chgData name="강환수" userId="f1cac8d9-9172-4d6c-9b10-74cb51d57900" providerId="ADAL" clId="{ACC2DA4A-00BE-4ACC-A20C-C73A40136E98}" dt="2022-04-25T06:21:55.291" v="833"/>
        <pc:sldMkLst>
          <pc:docMk/>
          <pc:sldMk cId="3662750605" sldId="376"/>
        </pc:sldMkLst>
      </pc:sldChg>
      <pc:sldChg chg="modSp add">
        <pc:chgData name="강환수" userId="f1cac8d9-9172-4d6c-9b10-74cb51d57900" providerId="ADAL" clId="{ACC2DA4A-00BE-4ACC-A20C-C73A40136E98}" dt="2022-04-25T06:22:42.949" v="887" actId="6549"/>
        <pc:sldMkLst>
          <pc:docMk/>
          <pc:sldMk cId="4227220350" sldId="378"/>
        </pc:sldMkLst>
        <pc:spChg chg="mod">
          <ac:chgData name="강환수" userId="f1cac8d9-9172-4d6c-9b10-74cb51d57900" providerId="ADAL" clId="{ACC2DA4A-00BE-4ACC-A20C-C73A40136E98}" dt="2022-04-25T06:22:42.949" v="887" actId="6549"/>
          <ac:spMkLst>
            <pc:docMk/>
            <pc:sldMk cId="4227220350" sldId="378"/>
            <ac:spMk id="3" creationId="{475DDFC9-CD8A-419B-9CE3-99BFB8946CA3}"/>
          </ac:spMkLst>
        </pc:spChg>
        <pc:picChg chg="mod">
          <ac:chgData name="강환수" userId="f1cac8d9-9172-4d6c-9b10-74cb51d57900" providerId="ADAL" clId="{ACC2DA4A-00BE-4ACC-A20C-C73A40136E98}" dt="2022-04-25T06:22:17.774" v="834" actId="1076"/>
          <ac:picMkLst>
            <pc:docMk/>
            <pc:sldMk cId="4227220350" sldId="378"/>
            <ac:picMk id="4" creationId="{DDC595A2-784D-48BD-AC0F-D00ED6DA14B8}"/>
          </ac:picMkLst>
        </pc:picChg>
      </pc:sldChg>
      <pc:sldChg chg="add">
        <pc:chgData name="강환수" userId="f1cac8d9-9172-4d6c-9b10-74cb51d57900" providerId="ADAL" clId="{ACC2DA4A-00BE-4ACC-A20C-C73A40136E98}" dt="2022-04-25T06:21:55.291" v="833"/>
        <pc:sldMkLst>
          <pc:docMk/>
          <pc:sldMk cId="1955787153" sldId="379"/>
        </pc:sldMkLst>
      </pc:sldChg>
      <pc:sldChg chg="modSp">
        <pc:chgData name="강환수" userId="f1cac8d9-9172-4d6c-9b10-74cb51d57900" providerId="ADAL" clId="{ACC2DA4A-00BE-4ACC-A20C-C73A40136E98}" dt="2022-04-25T06:21:21.316" v="832" actId="6549"/>
        <pc:sldMkLst>
          <pc:docMk/>
          <pc:sldMk cId="1415921530" sldId="407"/>
        </pc:sldMkLst>
        <pc:spChg chg="mod">
          <ac:chgData name="강환수" userId="f1cac8d9-9172-4d6c-9b10-74cb51d57900" providerId="ADAL" clId="{ACC2DA4A-00BE-4ACC-A20C-C73A40136E98}" dt="2022-04-25T06:21:21.316" v="832" actId="6549"/>
          <ac:spMkLst>
            <pc:docMk/>
            <pc:sldMk cId="1415921530" sldId="407"/>
            <ac:spMk id="25" creationId="{00000000-0000-0000-0000-000000000000}"/>
          </ac:spMkLst>
        </pc:spChg>
      </pc:sldChg>
      <pc:sldChg chg="addSp delSp modSp add ord">
        <pc:chgData name="강환수" userId="f1cac8d9-9172-4d6c-9b10-74cb51d57900" providerId="ADAL" clId="{ACC2DA4A-00BE-4ACC-A20C-C73A40136E98}" dt="2022-05-05T05:07:53.834" v="1651"/>
        <pc:sldMkLst>
          <pc:docMk/>
          <pc:sldMk cId="1763363517" sldId="427"/>
        </pc:sldMkLst>
        <pc:spChg chg="mod">
          <ac:chgData name="강환수" userId="f1cac8d9-9172-4d6c-9b10-74cb51d57900" providerId="ADAL" clId="{ACC2DA4A-00BE-4ACC-A20C-C73A40136E98}" dt="2022-05-05T05:07:53.834" v="1651"/>
          <ac:spMkLst>
            <pc:docMk/>
            <pc:sldMk cId="1763363517" sldId="427"/>
            <ac:spMk id="2" creationId="{1DA92A9F-271E-4508-B155-24840C53C1E9}"/>
          </ac:spMkLst>
        </pc:spChg>
        <pc:spChg chg="mod">
          <ac:chgData name="강환수" userId="f1cac8d9-9172-4d6c-9b10-74cb51d57900" providerId="ADAL" clId="{ACC2DA4A-00BE-4ACC-A20C-C73A40136E98}" dt="2022-05-03T23:52:30.261" v="1521"/>
          <ac:spMkLst>
            <pc:docMk/>
            <pc:sldMk cId="1763363517" sldId="427"/>
            <ac:spMk id="3" creationId="{7E421588-C382-4F8B-85E2-622532D235E1}"/>
          </ac:spMkLst>
        </pc:spChg>
        <pc:picChg chg="del">
          <ac:chgData name="강환수" userId="f1cac8d9-9172-4d6c-9b10-74cb51d57900" providerId="ADAL" clId="{ACC2DA4A-00BE-4ACC-A20C-C73A40136E98}" dt="2022-05-03T23:51:34.999" v="1415" actId="478"/>
          <ac:picMkLst>
            <pc:docMk/>
            <pc:sldMk cId="1763363517" sldId="427"/>
            <ac:picMk id="4" creationId="{4100251D-BABD-4FEC-9EC2-F0C422D6E21D}"/>
          </ac:picMkLst>
        </pc:picChg>
        <pc:picChg chg="add mod">
          <ac:chgData name="강환수" userId="f1cac8d9-9172-4d6c-9b10-74cb51d57900" providerId="ADAL" clId="{ACC2DA4A-00BE-4ACC-A20C-C73A40136E98}" dt="2022-05-03T23:52:33.133" v="1527" actId="1036"/>
          <ac:picMkLst>
            <pc:docMk/>
            <pc:sldMk cId="1763363517" sldId="427"/>
            <ac:picMk id="5" creationId="{CD6C00BA-5BFE-49CF-ACCF-7B6010100178}"/>
          </ac:picMkLst>
        </pc:picChg>
      </pc:sldChg>
      <pc:sldChg chg="modSp add">
        <pc:chgData name="강환수" userId="f1cac8d9-9172-4d6c-9b10-74cb51d57900" providerId="ADAL" clId="{ACC2DA4A-00BE-4ACC-A20C-C73A40136E98}" dt="2022-05-07T04:54:49.692" v="1796" actId="20577"/>
        <pc:sldMkLst>
          <pc:docMk/>
          <pc:sldMk cId="1346452563" sldId="441"/>
        </pc:sldMkLst>
        <pc:spChg chg="mod">
          <ac:chgData name="강환수" userId="f1cac8d9-9172-4d6c-9b10-74cb51d57900" providerId="ADAL" clId="{ACC2DA4A-00BE-4ACC-A20C-C73A40136E98}" dt="2022-05-07T04:54:49.692" v="1796" actId="20577"/>
          <ac:spMkLst>
            <pc:docMk/>
            <pc:sldMk cId="1346452563" sldId="441"/>
            <ac:spMk id="2" creationId="{94924CF6-9585-4DC7-B671-03016B57D2C8}"/>
          </ac:spMkLst>
        </pc:spChg>
      </pc:sldChg>
      <pc:sldChg chg="add">
        <pc:chgData name="강환수" userId="f1cac8d9-9172-4d6c-9b10-74cb51d57900" providerId="ADAL" clId="{ACC2DA4A-00BE-4ACC-A20C-C73A40136E98}" dt="2022-05-07T04:53:19.296" v="1784"/>
        <pc:sldMkLst>
          <pc:docMk/>
          <pc:sldMk cId="957394918" sldId="446"/>
        </pc:sldMkLst>
      </pc:sldChg>
      <pc:sldChg chg="addSp delSp modSp">
        <pc:chgData name="강환수" userId="f1cac8d9-9172-4d6c-9b10-74cb51d57900" providerId="ADAL" clId="{ACC2DA4A-00BE-4ACC-A20C-C73A40136E98}" dt="2022-05-03T23:44:58.700" v="1372" actId="1076"/>
        <pc:sldMkLst>
          <pc:docMk/>
          <pc:sldMk cId="1730635969" sldId="454"/>
        </pc:sldMkLst>
        <pc:spChg chg="mod">
          <ac:chgData name="강환수" userId="f1cac8d9-9172-4d6c-9b10-74cb51d57900" providerId="ADAL" clId="{ACC2DA4A-00BE-4ACC-A20C-C73A40136E98}" dt="2022-04-25T06:00:23.807" v="761" actId="6549"/>
          <ac:spMkLst>
            <pc:docMk/>
            <pc:sldMk cId="1730635969" sldId="454"/>
            <ac:spMk id="3" creationId="{7FC4555C-50DC-4579-A2E7-17C7EB1C3AD3}"/>
          </ac:spMkLst>
        </pc:spChg>
        <pc:spChg chg="add del">
          <ac:chgData name="강환수" userId="f1cac8d9-9172-4d6c-9b10-74cb51d57900" providerId="ADAL" clId="{ACC2DA4A-00BE-4ACC-A20C-C73A40136E98}" dt="2022-05-03T23:44:04.163" v="1358" actId="478"/>
          <ac:spMkLst>
            <pc:docMk/>
            <pc:sldMk cId="1730635969" sldId="454"/>
            <ac:spMk id="4" creationId="{59D8FA77-1CC5-49D9-BEA7-0F4818CCDC62}"/>
          </ac:spMkLst>
        </pc:spChg>
        <pc:spChg chg="add del mod">
          <ac:chgData name="강환수" userId="f1cac8d9-9172-4d6c-9b10-74cb51d57900" providerId="ADAL" clId="{ACC2DA4A-00BE-4ACC-A20C-C73A40136E98}" dt="2022-05-03T23:44:15.847" v="1361" actId="478"/>
          <ac:spMkLst>
            <pc:docMk/>
            <pc:sldMk cId="1730635969" sldId="454"/>
            <ac:spMk id="5" creationId="{3B68C675-ECCA-424B-A119-B040DC7F34ED}"/>
          </ac:spMkLst>
        </pc:spChg>
        <pc:spChg chg="add mod">
          <ac:chgData name="강환수" userId="f1cac8d9-9172-4d6c-9b10-74cb51d57900" providerId="ADAL" clId="{ACC2DA4A-00BE-4ACC-A20C-C73A40136E98}" dt="2022-05-03T23:44:58.700" v="1372" actId="1076"/>
          <ac:spMkLst>
            <pc:docMk/>
            <pc:sldMk cId="1730635969" sldId="454"/>
            <ac:spMk id="6" creationId="{7C66BBB2-5A54-4522-B05E-F3C0F00F1308}"/>
          </ac:spMkLst>
        </pc:spChg>
      </pc:sldChg>
      <pc:sldChg chg="addSp modSp add">
        <pc:chgData name="강환수" userId="f1cac8d9-9172-4d6c-9b10-74cb51d57900" providerId="ADAL" clId="{ACC2DA4A-00BE-4ACC-A20C-C73A40136E98}" dt="2022-05-05T05:14:05.427" v="1738" actId="5793"/>
        <pc:sldMkLst>
          <pc:docMk/>
          <pc:sldMk cId="2459547259" sldId="458"/>
        </pc:sldMkLst>
        <pc:spChg chg="mod">
          <ac:chgData name="강환수" userId="f1cac8d9-9172-4d6c-9b10-74cb51d57900" providerId="ADAL" clId="{ACC2DA4A-00BE-4ACC-A20C-C73A40136E98}" dt="2022-05-05T05:14:05.427" v="1738" actId="5793"/>
          <ac:spMkLst>
            <pc:docMk/>
            <pc:sldMk cId="2459547259" sldId="458"/>
            <ac:spMk id="2" creationId="{9DDEE17B-AAE5-4270-B49B-C27727D43559}"/>
          </ac:spMkLst>
        </pc:spChg>
        <pc:spChg chg="mod">
          <ac:chgData name="강환수" userId="f1cac8d9-9172-4d6c-9b10-74cb51d57900" providerId="ADAL" clId="{ACC2DA4A-00BE-4ACC-A20C-C73A40136E98}" dt="2022-05-05T05:12:10.961" v="1655" actId="20577"/>
          <ac:spMkLst>
            <pc:docMk/>
            <pc:sldMk cId="2459547259" sldId="458"/>
            <ac:spMk id="3" creationId="{4B3F70D3-98AC-420C-87C6-36416C9465B4}"/>
          </ac:spMkLst>
        </pc:spChg>
        <pc:spChg chg="add mod">
          <ac:chgData name="강환수" userId="f1cac8d9-9172-4d6c-9b10-74cb51d57900" providerId="ADAL" clId="{ACC2DA4A-00BE-4ACC-A20C-C73A40136E98}" dt="2022-05-05T05:13:19.583" v="1666" actId="14100"/>
          <ac:spMkLst>
            <pc:docMk/>
            <pc:sldMk cId="2459547259" sldId="458"/>
            <ac:spMk id="5" creationId="{3188B669-3A16-4246-B7FF-F63D4AB045E0}"/>
          </ac:spMkLst>
        </pc:spChg>
        <pc:spChg chg="add mod">
          <ac:chgData name="강환수" userId="f1cac8d9-9172-4d6c-9b10-74cb51d57900" providerId="ADAL" clId="{ACC2DA4A-00BE-4ACC-A20C-C73A40136E98}" dt="2022-05-05T05:13:27.482" v="1669" actId="14100"/>
          <ac:spMkLst>
            <pc:docMk/>
            <pc:sldMk cId="2459547259" sldId="458"/>
            <ac:spMk id="6" creationId="{5AF50477-11C9-4FF2-BC23-003D633E434C}"/>
          </ac:spMkLst>
        </pc:spChg>
        <pc:picChg chg="add mod">
          <ac:chgData name="강환수" userId="f1cac8d9-9172-4d6c-9b10-74cb51d57900" providerId="ADAL" clId="{ACC2DA4A-00BE-4ACC-A20C-C73A40136E98}" dt="2022-05-05T05:12:42.188" v="1659" actId="14100"/>
          <ac:picMkLst>
            <pc:docMk/>
            <pc:sldMk cId="2459547259" sldId="458"/>
            <ac:picMk id="4" creationId="{0A13410A-1D2F-4FBA-878A-1F9C6589F9F0}"/>
          </ac:picMkLst>
        </pc:picChg>
      </pc:sldChg>
      <pc:sldChg chg="addSp modSp add">
        <pc:chgData name="강환수" userId="f1cac8d9-9172-4d6c-9b10-74cb51d57900" providerId="ADAL" clId="{ACC2DA4A-00BE-4ACC-A20C-C73A40136E98}" dt="2022-05-05T05:15:26.659" v="1747"/>
        <pc:sldMkLst>
          <pc:docMk/>
          <pc:sldMk cId="1646766670" sldId="459"/>
        </pc:sldMkLst>
        <pc:spChg chg="mod">
          <ac:chgData name="강환수" userId="f1cac8d9-9172-4d6c-9b10-74cb51d57900" providerId="ADAL" clId="{ACC2DA4A-00BE-4ACC-A20C-C73A40136E98}" dt="2022-05-05T05:14:49.429" v="1742" actId="20577"/>
          <ac:spMkLst>
            <pc:docMk/>
            <pc:sldMk cId="1646766670" sldId="459"/>
            <ac:spMk id="2" creationId="{3B06F5B7-7099-4DD1-AF6D-4B217E9DEBEA}"/>
          </ac:spMkLst>
        </pc:spChg>
        <pc:picChg chg="add">
          <ac:chgData name="강환수" userId="f1cac8d9-9172-4d6c-9b10-74cb51d57900" providerId="ADAL" clId="{ACC2DA4A-00BE-4ACC-A20C-C73A40136E98}" dt="2022-05-05T05:15:26.659" v="1747"/>
          <ac:picMkLst>
            <pc:docMk/>
            <pc:sldMk cId="1646766670" sldId="459"/>
            <ac:picMk id="4" creationId="{56C5F9BE-189D-4FA2-8680-8B2C3CBF2BCB}"/>
          </ac:picMkLst>
        </pc:picChg>
      </pc:sldChg>
      <pc:sldChg chg="addSp modSp add">
        <pc:chgData name="강환수" userId="f1cac8d9-9172-4d6c-9b10-74cb51d57900" providerId="ADAL" clId="{ACC2DA4A-00BE-4ACC-A20C-C73A40136E98}" dt="2022-05-05T05:17:20.747" v="1782" actId="1035"/>
        <pc:sldMkLst>
          <pc:docMk/>
          <pc:sldMk cId="2918079950" sldId="460"/>
        </pc:sldMkLst>
        <pc:spChg chg="mod">
          <ac:chgData name="강환수" userId="f1cac8d9-9172-4d6c-9b10-74cb51d57900" providerId="ADAL" clId="{ACC2DA4A-00BE-4ACC-A20C-C73A40136E98}" dt="2022-05-05T05:16:16.931" v="1750"/>
          <ac:spMkLst>
            <pc:docMk/>
            <pc:sldMk cId="2918079950" sldId="460"/>
            <ac:spMk id="2" creationId="{E62CBC67-D580-453E-A1E4-C57F20A39936}"/>
          </ac:spMkLst>
        </pc:spChg>
        <pc:spChg chg="mod">
          <ac:chgData name="강환수" userId="f1cac8d9-9172-4d6c-9b10-74cb51d57900" providerId="ADAL" clId="{ACC2DA4A-00BE-4ACC-A20C-C73A40136E98}" dt="2022-05-05T05:16:58.821" v="1766" actId="6549"/>
          <ac:spMkLst>
            <pc:docMk/>
            <pc:sldMk cId="2918079950" sldId="460"/>
            <ac:spMk id="3" creationId="{6AF61AC5-684D-4C64-987A-D4F6F340FAE8}"/>
          </ac:spMkLst>
        </pc:spChg>
        <pc:picChg chg="add mod">
          <ac:chgData name="강환수" userId="f1cac8d9-9172-4d6c-9b10-74cb51d57900" providerId="ADAL" clId="{ACC2DA4A-00BE-4ACC-A20C-C73A40136E98}" dt="2022-05-05T05:17:20.747" v="1782" actId="1035"/>
          <ac:picMkLst>
            <pc:docMk/>
            <pc:sldMk cId="2918079950" sldId="460"/>
            <ac:picMk id="4" creationId="{C88AFA89-4876-4BC4-AE41-83300BB7A5BF}"/>
          </ac:picMkLst>
        </pc:picChg>
      </pc:sldChg>
      <pc:sldMasterChg chg="modSldLayout">
        <pc:chgData name="강환수" userId="f1cac8d9-9172-4d6c-9b10-74cb51d57900" providerId="ADAL" clId="{ACC2DA4A-00BE-4ACC-A20C-C73A40136E98}" dt="2022-05-07T23:44:53.876" v="1874" actId="14100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ACC2DA4A-00BE-4ACC-A20C-C73A40136E98}" dt="2022-05-07T23:44:53.876" v="1874" actId="14100"/>
          <pc:sldLayoutMkLst>
            <pc:docMk/>
            <pc:sldMasterMk cId="0" sldId="2147483648"/>
            <pc:sldLayoutMk cId="0" sldId="2147483651"/>
          </pc:sldLayoutMkLst>
          <pc:spChg chg="mod">
            <ac:chgData name="강환수" userId="f1cac8d9-9172-4d6c-9b10-74cb51d57900" providerId="ADAL" clId="{ACC2DA4A-00BE-4ACC-A20C-C73A40136E98}" dt="2022-05-07T23:44:53.876" v="1874" actId="14100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</pc:sldMasterChg>
    </pc:docChg>
  </pc:docChgLst>
  <pc:docChgLst>
    <pc:chgData name="강환수" userId="f1cac8d9-9172-4d6c-9b10-74cb51d57900" providerId="ADAL" clId="{50D8E6F2-D2AE-48A7-A63D-968883BC3405}"/>
    <pc:docChg chg="undo custSel addSld modSld sldOrd">
      <pc:chgData name="강환수" userId="f1cac8d9-9172-4d6c-9b10-74cb51d57900" providerId="ADAL" clId="{50D8E6F2-D2AE-48A7-A63D-968883BC3405}" dt="2022-04-18T05:02:43.216" v="706"/>
      <pc:docMkLst>
        <pc:docMk/>
      </pc:docMkLst>
      <pc:sldChg chg="modSp">
        <pc:chgData name="강환수" userId="f1cac8d9-9172-4d6c-9b10-74cb51d57900" providerId="ADAL" clId="{50D8E6F2-D2AE-48A7-A63D-968883BC3405}" dt="2022-04-18T00:26:14.593" v="143" actId="6549"/>
        <pc:sldMkLst>
          <pc:docMk/>
          <pc:sldMk cId="2731943871" sldId="289"/>
        </pc:sldMkLst>
        <pc:spChg chg="mod">
          <ac:chgData name="강환수" userId="f1cac8d9-9172-4d6c-9b10-74cb51d57900" providerId="ADAL" clId="{50D8E6F2-D2AE-48A7-A63D-968883BC3405}" dt="2022-04-18T00:26:14.593" v="143" actId="6549"/>
          <ac:spMkLst>
            <pc:docMk/>
            <pc:sldMk cId="2731943871" sldId="289"/>
            <ac:spMk id="2" creationId="{41750CCE-1B3B-41E8-863E-ABDD8BF4497E}"/>
          </ac:spMkLst>
        </pc:spChg>
      </pc:sldChg>
      <pc:sldChg chg="modSp">
        <pc:chgData name="강환수" userId="f1cac8d9-9172-4d6c-9b10-74cb51d57900" providerId="ADAL" clId="{50D8E6F2-D2AE-48A7-A63D-968883BC3405}" dt="2022-04-18T00:26:08.750" v="139"/>
        <pc:sldMkLst>
          <pc:docMk/>
          <pc:sldMk cId="337952513" sldId="311"/>
        </pc:sldMkLst>
        <pc:spChg chg="mod">
          <ac:chgData name="강환수" userId="f1cac8d9-9172-4d6c-9b10-74cb51d57900" providerId="ADAL" clId="{50D8E6F2-D2AE-48A7-A63D-968883BC3405}" dt="2022-04-18T00:26:08.750" v="139"/>
          <ac:spMkLst>
            <pc:docMk/>
            <pc:sldMk cId="337952513" sldId="311"/>
            <ac:spMk id="2" creationId="{D8B22D4D-9EE2-4665-9704-C8418E4D28C8}"/>
          </ac:spMkLst>
        </pc:spChg>
      </pc:sldChg>
      <pc:sldChg chg="addSp modSp">
        <pc:chgData name="강환수" userId="f1cac8d9-9172-4d6c-9b10-74cb51d57900" providerId="ADAL" clId="{50D8E6F2-D2AE-48A7-A63D-968883BC3405}" dt="2022-04-18T00:25:11.383" v="129" actId="1076"/>
        <pc:sldMkLst>
          <pc:docMk/>
          <pc:sldMk cId="733129837" sldId="357"/>
        </pc:sldMkLst>
        <pc:spChg chg="mod">
          <ac:chgData name="강환수" userId="f1cac8d9-9172-4d6c-9b10-74cb51d57900" providerId="ADAL" clId="{50D8E6F2-D2AE-48A7-A63D-968883BC3405}" dt="2022-04-18T00:24:21.377" v="120"/>
          <ac:spMkLst>
            <pc:docMk/>
            <pc:sldMk cId="733129837" sldId="357"/>
            <ac:spMk id="3" creationId="{BC28630C-2285-403A-963F-586E68FB7277}"/>
          </ac:spMkLst>
        </pc:spChg>
        <pc:spChg chg="add mod">
          <ac:chgData name="강환수" userId="f1cac8d9-9172-4d6c-9b10-74cb51d57900" providerId="ADAL" clId="{50D8E6F2-D2AE-48A7-A63D-968883BC3405}" dt="2022-04-18T00:24:59.298" v="127" actId="1076"/>
          <ac:spMkLst>
            <pc:docMk/>
            <pc:sldMk cId="733129837" sldId="357"/>
            <ac:spMk id="6" creationId="{5EFE192F-5C27-43B7-B3E9-1BA5D702262D}"/>
          </ac:spMkLst>
        </pc:spChg>
        <pc:picChg chg="mod">
          <ac:chgData name="강환수" userId="f1cac8d9-9172-4d6c-9b10-74cb51d57900" providerId="ADAL" clId="{50D8E6F2-D2AE-48A7-A63D-968883BC3405}" dt="2022-04-18T00:24:27.205" v="121" actId="1076"/>
          <ac:picMkLst>
            <pc:docMk/>
            <pc:sldMk cId="733129837" sldId="357"/>
            <ac:picMk id="4" creationId="{830BA9FF-D476-4D4E-BD22-9C19F47F18B8}"/>
          </ac:picMkLst>
        </pc:picChg>
        <pc:picChg chg="mod">
          <ac:chgData name="강환수" userId="f1cac8d9-9172-4d6c-9b10-74cb51d57900" providerId="ADAL" clId="{50D8E6F2-D2AE-48A7-A63D-968883BC3405}" dt="2022-04-18T00:25:11.383" v="129" actId="1076"/>
          <ac:picMkLst>
            <pc:docMk/>
            <pc:sldMk cId="733129837" sldId="357"/>
            <ac:picMk id="5" creationId="{460EF045-36D7-4A0E-B009-7EB1D59C38DA}"/>
          </ac:picMkLst>
        </pc:picChg>
      </pc:sldChg>
      <pc:sldChg chg="modSp">
        <pc:chgData name="강환수" userId="f1cac8d9-9172-4d6c-9b10-74cb51d57900" providerId="ADAL" clId="{50D8E6F2-D2AE-48A7-A63D-968883BC3405}" dt="2022-04-18T00:27:00.920" v="159"/>
        <pc:sldMkLst>
          <pc:docMk/>
          <pc:sldMk cId="3674551485" sldId="365"/>
        </pc:sldMkLst>
        <pc:spChg chg="mod">
          <ac:chgData name="강환수" userId="f1cac8d9-9172-4d6c-9b10-74cb51d57900" providerId="ADAL" clId="{50D8E6F2-D2AE-48A7-A63D-968883BC3405}" dt="2022-04-18T00:27:00.920" v="159"/>
          <ac:spMkLst>
            <pc:docMk/>
            <pc:sldMk cId="3674551485" sldId="365"/>
            <ac:spMk id="3" creationId="{6477EABC-6B1F-457A-8F66-DB39B59F6FE9}"/>
          </ac:spMkLst>
        </pc:spChg>
      </pc:sldChg>
      <pc:sldChg chg="addSp delSp modSp add">
        <pc:chgData name="강환수" userId="f1cac8d9-9172-4d6c-9b10-74cb51d57900" providerId="ADAL" clId="{50D8E6F2-D2AE-48A7-A63D-968883BC3405}" dt="2022-04-18T04:14:29.458" v="254"/>
        <pc:sldMkLst>
          <pc:docMk/>
          <pc:sldMk cId="232780793" sldId="453"/>
        </pc:sldMkLst>
        <pc:spChg chg="mod">
          <ac:chgData name="강환수" userId="f1cac8d9-9172-4d6c-9b10-74cb51d57900" providerId="ADAL" clId="{50D8E6F2-D2AE-48A7-A63D-968883BC3405}" dt="2022-04-18T04:13:41.930" v="214" actId="6549"/>
          <ac:spMkLst>
            <pc:docMk/>
            <pc:sldMk cId="232780793" sldId="453"/>
            <ac:spMk id="2" creationId="{ECC8DC2E-77BF-43F1-8838-A60CA95C52F2}"/>
          </ac:spMkLst>
        </pc:spChg>
        <pc:spChg chg="mod">
          <ac:chgData name="강환수" userId="f1cac8d9-9172-4d6c-9b10-74cb51d57900" providerId="ADAL" clId="{50D8E6F2-D2AE-48A7-A63D-968883BC3405}" dt="2022-04-18T04:14:29.458" v="254"/>
          <ac:spMkLst>
            <pc:docMk/>
            <pc:sldMk cId="232780793" sldId="453"/>
            <ac:spMk id="3" creationId="{B64474FA-B847-4093-81CA-A4577A6E2A26}"/>
          </ac:spMkLst>
        </pc:spChg>
        <pc:spChg chg="add del">
          <ac:chgData name="강환수" userId="f1cac8d9-9172-4d6c-9b10-74cb51d57900" providerId="ADAL" clId="{50D8E6F2-D2AE-48A7-A63D-968883BC3405}" dt="2022-04-18T00:39:19.080" v="197" actId="478"/>
          <ac:spMkLst>
            <pc:docMk/>
            <pc:sldMk cId="232780793" sldId="453"/>
            <ac:spMk id="4" creationId="{4995B60A-35D2-451C-BF8E-47B73C669505}"/>
          </ac:spMkLst>
        </pc:spChg>
        <pc:spChg chg="add del">
          <ac:chgData name="강환수" userId="f1cac8d9-9172-4d6c-9b10-74cb51d57900" providerId="ADAL" clId="{50D8E6F2-D2AE-48A7-A63D-968883BC3405}" dt="2022-04-18T00:39:35.366" v="199"/>
          <ac:spMkLst>
            <pc:docMk/>
            <pc:sldMk cId="232780793" sldId="453"/>
            <ac:spMk id="5" creationId="{B6C0EF1E-D2C2-4393-B05F-CB6D95BD05A0}"/>
          </ac:spMkLst>
        </pc:spChg>
        <pc:spChg chg="add del">
          <ac:chgData name="강환수" userId="f1cac8d9-9172-4d6c-9b10-74cb51d57900" providerId="ADAL" clId="{50D8E6F2-D2AE-48A7-A63D-968883BC3405}" dt="2022-04-18T00:41:09.297" v="204" actId="478"/>
          <ac:spMkLst>
            <pc:docMk/>
            <pc:sldMk cId="232780793" sldId="453"/>
            <ac:spMk id="7" creationId="{B872DA02-47A0-4C00-9334-246FC5445BAF}"/>
          </ac:spMkLst>
        </pc:spChg>
        <pc:picChg chg="add del mod">
          <ac:chgData name="강환수" userId="f1cac8d9-9172-4d6c-9b10-74cb51d57900" providerId="ADAL" clId="{50D8E6F2-D2AE-48A7-A63D-968883BC3405}" dt="2022-04-18T00:39:55.158" v="202" actId="478"/>
          <ac:picMkLst>
            <pc:docMk/>
            <pc:sldMk cId="232780793" sldId="453"/>
            <ac:picMk id="6" creationId="{450E2CD0-1AC1-45E8-B3C2-CBA031E36EE1}"/>
          </ac:picMkLst>
        </pc:picChg>
        <pc:picChg chg="add mod">
          <ac:chgData name="강환수" userId="f1cac8d9-9172-4d6c-9b10-74cb51d57900" providerId="ADAL" clId="{50D8E6F2-D2AE-48A7-A63D-968883BC3405}" dt="2022-04-18T04:13:49.385" v="220" actId="1036"/>
          <ac:picMkLst>
            <pc:docMk/>
            <pc:sldMk cId="232780793" sldId="453"/>
            <ac:picMk id="8" creationId="{98698D7F-9E74-473D-B02C-A2472866FE6F}"/>
          </ac:picMkLst>
        </pc:picChg>
      </pc:sldChg>
      <pc:sldChg chg="modSp add">
        <pc:chgData name="강환수" userId="f1cac8d9-9172-4d6c-9b10-74cb51d57900" providerId="ADAL" clId="{50D8E6F2-D2AE-48A7-A63D-968883BC3405}" dt="2022-04-18T04:17:03.945" v="333" actId="6549"/>
        <pc:sldMkLst>
          <pc:docMk/>
          <pc:sldMk cId="1730635969" sldId="454"/>
        </pc:sldMkLst>
        <pc:spChg chg="mod">
          <ac:chgData name="강환수" userId="f1cac8d9-9172-4d6c-9b10-74cb51d57900" providerId="ADAL" clId="{50D8E6F2-D2AE-48A7-A63D-968883BC3405}" dt="2022-04-18T04:15:46.630" v="278"/>
          <ac:spMkLst>
            <pc:docMk/>
            <pc:sldMk cId="1730635969" sldId="454"/>
            <ac:spMk id="2" creationId="{F7DF58BE-9D47-4187-826F-C279EF971EFD}"/>
          </ac:spMkLst>
        </pc:spChg>
        <pc:spChg chg="mod">
          <ac:chgData name="강환수" userId="f1cac8d9-9172-4d6c-9b10-74cb51d57900" providerId="ADAL" clId="{50D8E6F2-D2AE-48A7-A63D-968883BC3405}" dt="2022-04-18T04:17:03.945" v="333" actId="6549"/>
          <ac:spMkLst>
            <pc:docMk/>
            <pc:sldMk cId="1730635969" sldId="454"/>
            <ac:spMk id="3" creationId="{7FC4555C-50DC-4579-A2E7-17C7EB1C3AD3}"/>
          </ac:spMkLst>
        </pc:spChg>
      </pc:sldChg>
    </pc:docChg>
  </pc:docChgLst>
  <pc:docChgLst>
    <pc:chgData name="강환수" userId="f1cac8d9-9172-4d6c-9b10-74cb51d57900" providerId="ADAL" clId="{46DCA983-04C1-4486-84C4-7449DA6B4520}"/>
    <pc:docChg chg="custSel addSld modSld sldOrd">
      <pc:chgData name="강환수" userId="f1cac8d9-9172-4d6c-9b10-74cb51d57900" providerId="ADAL" clId="{46DCA983-04C1-4486-84C4-7449DA6B4520}" dt="2022-05-22T00:45:37.743" v="2843" actId="6549"/>
      <pc:docMkLst>
        <pc:docMk/>
      </pc:docMkLst>
      <pc:sldChg chg="ord">
        <pc:chgData name="강환수" userId="f1cac8d9-9172-4d6c-9b10-74cb51d57900" providerId="ADAL" clId="{46DCA983-04C1-4486-84C4-7449DA6B4520}" dt="2022-05-22T00:44:42.457" v="2799"/>
        <pc:sldMkLst>
          <pc:docMk/>
          <pc:sldMk cId="291578268" sldId="455"/>
        </pc:sldMkLst>
      </pc:sldChg>
      <pc:sldChg chg="ord">
        <pc:chgData name="강환수" userId="f1cac8d9-9172-4d6c-9b10-74cb51d57900" providerId="ADAL" clId="{46DCA983-04C1-4486-84C4-7449DA6B4520}" dt="2022-05-22T00:44:42.457" v="2799"/>
        <pc:sldMkLst>
          <pc:docMk/>
          <pc:sldMk cId="3649662090" sldId="456"/>
        </pc:sldMkLst>
      </pc:sldChg>
      <pc:sldChg chg="modSp add">
        <pc:chgData name="강환수" userId="f1cac8d9-9172-4d6c-9b10-74cb51d57900" providerId="ADAL" clId="{46DCA983-04C1-4486-84C4-7449DA6B4520}" dt="2022-05-21T23:59:08.677" v="2511"/>
        <pc:sldMkLst>
          <pc:docMk/>
          <pc:sldMk cId="3981925105" sldId="489"/>
        </pc:sldMkLst>
        <pc:spChg chg="mod">
          <ac:chgData name="강환수" userId="f1cac8d9-9172-4d6c-9b10-74cb51d57900" providerId="ADAL" clId="{46DCA983-04C1-4486-84C4-7449DA6B4520}" dt="2022-05-19T00:00:41.827" v="1444" actId="20577"/>
          <ac:spMkLst>
            <pc:docMk/>
            <pc:sldMk cId="3981925105" sldId="489"/>
            <ac:spMk id="2" creationId="{7CC0BDD5-038E-4441-A146-399EB8E534FE}"/>
          </ac:spMkLst>
        </pc:spChg>
        <pc:spChg chg="mod">
          <ac:chgData name="강환수" userId="f1cac8d9-9172-4d6c-9b10-74cb51d57900" providerId="ADAL" clId="{46DCA983-04C1-4486-84C4-7449DA6B4520}" dt="2022-05-21T23:59:08.677" v="2511"/>
          <ac:spMkLst>
            <pc:docMk/>
            <pc:sldMk cId="3981925105" sldId="489"/>
            <ac:spMk id="3" creationId="{9C5F1FA4-B01E-41FA-B0B1-68768B6853BE}"/>
          </ac:spMkLst>
        </pc:spChg>
        <pc:graphicFrameChg chg="mod modGraphic">
          <ac:chgData name="강환수" userId="f1cac8d9-9172-4d6c-9b10-74cb51d57900" providerId="ADAL" clId="{46DCA983-04C1-4486-84C4-7449DA6B4520}" dt="2022-05-21T23:58:48.189" v="2471" actId="1035"/>
          <ac:graphicFrameMkLst>
            <pc:docMk/>
            <pc:sldMk cId="3981925105" sldId="489"/>
            <ac:graphicFrameMk id="6" creationId="{B81E367B-C083-4C1B-8FEC-CC9AAF3D6C96}"/>
          </ac:graphicFrameMkLst>
        </pc:graphicFrameChg>
      </pc:sldChg>
      <pc:sldChg chg="addSp modSp add">
        <pc:chgData name="강환수" userId="f1cac8d9-9172-4d6c-9b10-74cb51d57900" providerId="ADAL" clId="{46DCA983-04C1-4486-84C4-7449DA6B4520}" dt="2022-05-22T00:08:05.174" v="2517" actId="1076"/>
        <pc:sldMkLst>
          <pc:docMk/>
          <pc:sldMk cId="2467771815" sldId="496"/>
        </pc:sldMkLst>
        <pc:spChg chg="mod">
          <ac:chgData name="강환수" userId="f1cac8d9-9172-4d6c-9b10-74cb51d57900" providerId="ADAL" clId="{46DCA983-04C1-4486-84C4-7449DA6B4520}" dt="2022-05-19T07:22:10.697" v="2341" actId="6549"/>
          <ac:spMkLst>
            <pc:docMk/>
            <pc:sldMk cId="2467771815" sldId="496"/>
            <ac:spMk id="2" creationId="{9BACF98D-DB84-4558-9F36-35E23507B30D}"/>
          </ac:spMkLst>
        </pc:spChg>
        <pc:spChg chg="mod">
          <ac:chgData name="강환수" userId="f1cac8d9-9172-4d6c-9b10-74cb51d57900" providerId="ADAL" clId="{46DCA983-04C1-4486-84C4-7449DA6B4520}" dt="2022-05-22T00:07:47.881" v="2513" actId="20577"/>
          <ac:spMkLst>
            <pc:docMk/>
            <pc:sldMk cId="2467771815" sldId="496"/>
            <ac:spMk id="3" creationId="{BB68B010-E867-4886-9BD0-BB25AE908EBE}"/>
          </ac:spMkLst>
        </pc:spChg>
        <pc:picChg chg="add mod">
          <ac:chgData name="강환수" userId="f1cac8d9-9172-4d6c-9b10-74cb51d57900" providerId="ADAL" clId="{46DCA983-04C1-4486-84C4-7449DA6B4520}" dt="2022-05-22T00:08:05.174" v="2517" actId="1076"/>
          <ac:picMkLst>
            <pc:docMk/>
            <pc:sldMk cId="2467771815" sldId="496"/>
            <ac:picMk id="5122" creationId="{55B14D84-5FAF-4F33-9A2D-53E22B47D8E6}"/>
          </ac:picMkLst>
        </pc:picChg>
      </pc:sldChg>
      <pc:sldChg chg="addSp modSp add">
        <pc:chgData name="강환수" userId="f1cac8d9-9172-4d6c-9b10-74cb51d57900" providerId="ADAL" clId="{46DCA983-04C1-4486-84C4-7449DA6B4520}" dt="2022-05-22T00:14:59.597" v="2567" actId="20577"/>
        <pc:sldMkLst>
          <pc:docMk/>
          <pc:sldMk cId="3189395393" sldId="497"/>
        </pc:sldMkLst>
        <pc:spChg chg="mod">
          <ac:chgData name="강환수" userId="f1cac8d9-9172-4d6c-9b10-74cb51d57900" providerId="ADAL" clId="{46DCA983-04C1-4486-84C4-7449DA6B4520}" dt="2022-05-19T07:23:43.801" v="2367" actId="6549"/>
          <ac:spMkLst>
            <pc:docMk/>
            <pc:sldMk cId="3189395393" sldId="497"/>
            <ac:spMk id="2" creationId="{A053EA55-C0E9-46E4-9175-081A455F25E4}"/>
          </ac:spMkLst>
        </pc:spChg>
        <pc:spChg chg="mod">
          <ac:chgData name="강환수" userId="f1cac8d9-9172-4d6c-9b10-74cb51d57900" providerId="ADAL" clId="{46DCA983-04C1-4486-84C4-7449DA6B4520}" dt="2022-05-22T00:14:59.597" v="2567" actId="20577"/>
          <ac:spMkLst>
            <pc:docMk/>
            <pc:sldMk cId="3189395393" sldId="497"/>
            <ac:spMk id="3" creationId="{79A01C33-1B94-4985-A91B-F8AFABB44A88}"/>
          </ac:spMkLst>
        </pc:spChg>
        <pc:picChg chg="add mod">
          <ac:chgData name="강환수" userId="f1cac8d9-9172-4d6c-9b10-74cb51d57900" providerId="ADAL" clId="{46DCA983-04C1-4486-84C4-7449DA6B4520}" dt="2022-05-19T07:24:43.318" v="2372" actId="1076"/>
          <ac:picMkLst>
            <pc:docMk/>
            <pc:sldMk cId="3189395393" sldId="497"/>
            <ac:picMk id="6146" creationId="{50542E0C-7C03-43DC-871F-4A0396BBAD9F}"/>
          </ac:picMkLst>
        </pc:picChg>
      </pc:sldChg>
      <pc:sldChg chg="addSp modSp add">
        <pc:chgData name="강환수" userId="f1cac8d9-9172-4d6c-9b10-74cb51d57900" providerId="ADAL" clId="{46DCA983-04C1-4486-84C4-7449DA6B4520}" dt="2022-05-22T00:25:04.510" v="2589"/>
        <pc:sldMkLst>
          <pc:docMk/>
          <pc:sldMk cId="1058416998" sldId="498"/>
        </pc:sldMkLst>
        <pc:spChg chg="mod">
          <ac:chgData name="강환수" userId="f1cac8d9-9172-4d6c-9b10-74cb51d57900" providerId="ADAL" clId="{46DCA983-04C1-4486-84C4-7449DA6B4520}" dt="2022-05-22T00:25:04.510" v="2589"/>
          <ac:spMkLst>
            <pc:docMk/>
            <pc:sldMk cId="1058416998" sldId="498"/>
            <ac:spMk id="2" creationId="{FE8E6CB6-9073-432E-9BE4-EE88B6D274AE}"/>
          </ac:spMkLst>
        </pc:spChg>
        <pc:picChg chg="add mod">
          <ac:chgData name="강환수" userId="f1cac8d9-9172-4d6c-9b10-74cb51d57900" providerId="ADAL" clId="{46DCA983-04C1-4486-84C4-7449DA6B4520}" dt="2022-05-22T00:24:57.678" v="2571" actId="1076"/>
          <ac:picMkLst>
            <pc:docMk/>
            <pc:sldMk cId="1058416998" sldId="498"/>
            <ac:picMk id="4" creationId="{5ACDFB16-D91A-4CED-9AE9-B414E36339E6}"/>
          </ac:picMkLst>
        </pc:picChg>
      </pc:sldChg>
      <pc:sldChg chg="modSp add">
        <pc:chgData name="강환수" userId="f1cac8d9-9172-4d6c-9b10-74cb51d57900" providerId="ADAL" clId="{46DCA983-04C1-4486-84C4-7449DA6B4520}" dt="2022-05-22T00:40:12.330" v="2798" actId="20577"/>
        <pc:sldMkLst>
          <pc:docMk/>
          <pc:sldMk cId="696850468" sldId="499"/>
        </pc:sldMkLst>
        <pc:spChg chg="mod">
          <ac:chgData name="강환수" userId="f1cac8d9-9172-4d6c-9b10-74cb51d57900" providerId="ADAL" clId="{46DCA983-04C1-4486-84C4-7449DA6B4520}" dt="2022-05-22T00:38:58.966" v="2651" actId="6549"/>
          <ac:spMkLst>
            <pc:docMk/>
            <pc:sldMk cId="696850468" sldId="499"/>
            <ac:spMk id="2" creationId="{7EEC5327-FB5C-42FA-A815-DB8FCD4A188F}"/>
          </ac:spMkLst>
        </pc:spChg>
        <pc:spChg chg="mod">
          <ac:chgData name="강환수" userId="f1cac8d9-9172-4d6c-9b10-74cb51d57900" providerId="ADAL" clId="{46DCA983-04C1-4486-84C4-7449DA6B4520}" dt="2022-05-22T00:40:12.330" v="2798" actId="20577"/>
          <ac:spMkLst>
            <pc:docMk/>
            <pc:sldMk cId="696850468" sldId="499"/>
            <ac:spMk id="3" creationId="{064B0590-2471-4883-A7D5-8D02FCABF797}"/>
          </ac:spMkLst>
        </pc:spChg>
      </pc:sldChg>
      <pc:sldChg chg="modSp add">
        <pc:chgData name="강환수" userId="f1cac8d9-9172-4d6c-9b10-74cb51d57900" providerId="ADAL" clId="{46DCA983-04C1-4486-84C4-7449DA6B4520}" dt="2022-05-22T00:45:37.743" v="2843" actId="6549"/>
        <pc:sldMkLst>
          <pc:docMk/>
          <pc:sldMk cId="1993749777" sldId="500"/>
        </pc:sldMkLst>
        <pc:spChg chg="mod">
          <ac:chgData name="강환수" userId="f1cac8d9-9172-4d6c-9b10-74cb51d57900" providerId="ADAL" clId="{46DCA983-04C1-4486-84C4-7449DA6B4520}" dt="2022-05-22T00:45:37.743" v="2843" actId="6549"/>
          <ac:spMkLst>
            <pc:docMk/>
            <pc:sldMk cId="1993749777" sldId="500"/>
            <ac:spMk id="2" creationId="{90864E9B-55FF-47D5-A9D9-6BE0835AB195}"/>
          </ac:spMkLst>
        </pc:spChg>
      </pc:sldChg>
    </pc:docChg>
  </pc:docChgLst>
  <pc:docChgLst>
    <pc:chgData name="강환수" userId="f1cac8d9-9172-4d6c-9b10-74cb51d57900" providerId="ADAL" clId="{D7C39D65-6956-4298-90C6-8FA828AFEF0C}"/>
    <pc:docChg chg="undo custSel addSld delSld modSld sldOrd">
      <pc:chgData name="강환수" userId="f1cac8d9-9172-4d6c-9b10-74cb51d57900" providerId="ADAL" clId="{D7C39D65-6956-4298-90C6-8FA828AFEF0C}" dt="2022-03-11T06:14:07.820" v="7682" actId="6549"/>
      <pc:docMkLst>
        <pc:docMk/>
      </pc:docMkLst>
      <pc:sldChg chg="modSp">
        <pc:chgData name="강환수" userId="f1cac8d9-9172-4d6c-9b10-74cb51d57900" providerId="ADAL" clId="{D7C39D65-6956-4298-90C6-8FA828AFEF0C}" dt="2022-03-11T00:08:56.455" v="3322"/>
        <pc:sldMkLst>
          <pc:docMk/>
          <pc:sldMk cId="0" sldId="256"/>
        </pc:sldMkLst>
        <pc:spChg chg="mod">
          <ac:chgData name="강환수" userId="f1cac8d9-9172-4d6c-9b10-74cb51d57900" providerId="ADAL" clId="{D7C39D65-6956-4298-90C6-8FA828AFEF0C}" dt="2022-03-11T00:08:56.455" v="3322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7C39D65-6956-4298-90C6-8FA828AFEF0C}" dt="2022-03-09T23:51:33.606" v="43" actId="6549"/>
          <ac:spMkLst>
            <pc:docMk/>
            <pc:sldMk cId="0" sldId="256"/>
            <ac:spMk id="13" creationId="{00000000-0000-0000-0000-000000000000}"/>
          </ac:spMkLst>
        </pc:spChg>
      </pc:sldChg>
    </pc:docChg>
  </pc:docChgLst>
  <pc:docChgLst>
    <pc:chgData name="강환수" userId="f1cac8d9-9172-4d6c-9b10-74cb51d57900" providerId="ADAL" clId="{DA70B0BD-10AE-4441-9A53-BF0C0DA09A13}"/>
    <pc:docChg chg="undo custSel addSld delSld modSld sldOrd modMainMaster">
      <pc:chgData name="강환수" userId="f1cac8d9-9172-4d6c-9b10-74cb51d57900" providerId="ADAL" clId="{DA70B0BD-10AE-4441-9A53-BF0C0DA09A13}" dt="2022-03-04T01:08:41.032" v="4112" actId="1076"/>
      <pc:docMkLst>
        <pc:docMk/>
      </pc:docMkLst>
      <pc:sldChg chg="modSp">
        <pc:chgData name="강환수" userId="f1cac8d9-9172-4d6c-9b10-74cb51d57900" providerId="ADAL" clId="{DA70B0BD-10AE-4441-9A53-BF0C0DA09A13}" dt="2022-03-02T01:33:43.281" v="2101" actId="1038"/>
        <pc:sldMkLst>
          <pc:docMk/>
          <pc:sldMk cId="0" sldId="256"/>
        </pc:sldMkLst>
        <pc:spChg chg="mod">
          <ac:chgData name="강환수" userId="f1cac8d9-9172-4d6c-9b10-74cb51d57900" providerId="ADAL" clId="{DA70B0BD-10AE-4441-9A53-BF0C0DA09A13}" dt="2022-03-02T01:33:43.281" v="2101" actId="103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22.866" v="1834" actId="6549"/>
          <ac:spMkLst>
            <pc:docMk/>
            <pc:sldMk cId="0" sldId="256"/>
            <ac:spMk id="13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38.770" v="1847" actId="6549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">
        <pc:chgData name="강환수" userId="f1cac8d9-9172-4d6c-9b10-74cb51d57900" providerId="ADAL" clId="{DA70B0BD-10AE-4441-9A53-BF0C0DA09A13}" dt="2022-03-02T05:15:50.500" v="3605"/>
        <pc:sldMkLst>
          <pc:docMk/>
          <pc:sldMk cId="0" sldId="269"/>
        </pc:sldMkLst>
        <pc:spChg chg="add mod">
          <ac:chgData name="강환수" userId="f1cac8d9-9172-4d6c-9b10-74cb51d57900" providerId="ADAL" clId="{DA70B0BD-10AE-4441-9A53-BF0C0DA09A13}" dt="2022-03-02T01:16:00.444" v="1881" actId="6549"/>
          <ac:spMkLst>
            <pc:docMk/>
            <pc:sldMk cId="0" sldId="269"/>
            <ac:spMk id="15" creationId="{5D33CBC2-96D0-47DE-BA10-7FF7F8FFFECC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6" creationId="{D0E68EB0-C2E6-480B-A887-84C22433B254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8" creationId="{2DCE9D66-F88F-477B-BB20-8622CB586DAD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DA70B0BD-10AE-4441-9A53-BF0C0DA09A13}" dt="2022-03-02T00:42:24.344" v="924" actId="6549"/>
          <ac:spMkLst>
            <pc:docMk/>
            <pc:sldMk cId="0" sldId="269"/>
            <ac:spMk id="25" creationId="{00000000-0000-0000-0000-000000000000}"/>
          </ac:spMkLst>
        </pc:spChg>
        <pc:spChg chg="add">
          <ac:chgData name="강환수" userId="f1cac8d9-9172-4d6c-9b10-74cb51d57900" providerId="ADAL" clId="{DA70B0BD-10AE-4441-9A53-BF0C0DA09A13}" dt="2022-03-02T02:22:57.141" v="2289"/>
          <ac:spMkLst>
            <pc:docMk/>
            <pc:sldMk cId="0" sldId="269"/>
            <ac:spMk id="29" creationId="{9E4A9519-EAC6-4083-814C-CFF1DFF047C1}"/>
          </ac:spMkLst>
        </pc:spChg>
        <pc:spChg chg="mod">
          <ac:chgData name="강환수" userId="f1cac8d9-9172-4d6c-9b10-74cb51d57900" providerId="ADAL" clId="{DA70B0BD-10AE-4441-9A53-BF0C0DA09A13}" dt="2022-03-02T00:42:34.184" v="953" actId="6549"/>
          <ac:spMkLst>
            <pc:docMk/>
            <pc:sldMk cId="0" sldId="269"/>
            <ac:spMk id="30" creationId="{00000000-0000-0000-0000-000000000000}"/>
          </ac:spMkLst>
        </pc:spChg>
        <pc:spChg chg="del">
          <ac:chgData name="강환수" userId="f1cac8d9-9172-4d6c-9b10-74cb51d57900" providerId="ADAL" clId="{DA70B0BD-10AE-4441-9A53-BF0C0DA09A13}" dt="2022-03-02T02:22:56.790" v="2288" actId="478"/>
          <ac:spMkLst>
            <pc:docMk/>
            <pc:sldMk cId="0" sldId="269"/>
            <ac:spMk id="33" creationId="{00000000-0000-0000-0000-000000000000}"/>
          </ac:spMkLst>
        </pc:spChg>
        <pc:spChg chg="add mod">
          <ac:chgData name="강환수" userId="f1cac8d9-9172-4d6c-9b10-74cb51d57900" providerId="ADAL" clId="{DA70B0BD-10AE-4441-9A53-BF0C0DA09A13}" dt="2022-03-02T05:15:26.686" v="3584" actId="6549"/>
          <ac:spMkLst>
            <pc:docMk/>
            <pc:sldMk cId="0" sldId="269"/>
            <ac:spMk id="33" creationId="{F622FD91-C48B-460A-BE49-919E5CD7E909}"/>
          </ac:spMkLst>
        </pc:spChg>
        <pc:spChg chg="add mod">
          <ac:chgData name="강환수" userId="f1cac8d9-9172-4d6c-9b10-74cb51d57900" providerId="ADAL" clId="{DA70B0BD-10AE-4441-9A53-BF0C0DA09A13}" dt="2022-03-02T05:15:31.534" v="3588" actId="6549"/>
          <ac:spMkLst>
            <pc:docMk/>
            <pc:sldMk cId="0" sldId="269"/>
            <ac:spMk id="35" creationId="{01623BEC-CFA1-4E33-A9E1-958C4606CC60}"/>
          </ac:spMkLst>
        </pc:spChg>
        <pc:spChg chg="add mod">
          <ac:chgData name="강환수" userId="f1cac8d9-9172-4d6c-9b10-74cb51d57900" providerId="ADAL" clId="{DA70B0BD-10AE-4441-9A53-BF0C0DA09A13}" dt="2022-03-02T05:15:50.500" v="3605"/>
          <ac:spMkLst>
            <pc:docMk/>
            <pc:sldMk cId="0" sldId="269"/>
            <ac:spMk id="37" creationId="{21D59295-CBD3-4645-950F-7D196977597C}"/>
          </ac:spMkLst>
        </pc:spChg>
        <pc:spChg chg="add mod">
          <ac:chgData name="강환수" userId="f1cac8d9-9172-4d6c-9b10-74cb51d57900" providerId="ADAL" clId="{DA70B0BD-10AE-4441-9A53-BF0C0DA09A13}" dt="2022-03-02T05:15:34.271" v="3592" actId="6549"/>
          <ac:spMkLst>
            <pc:docMk/>
            <pc:sldMk cId="0" sldId="269"/>
            <ac:spMk id="38" creationId="{0CE322AB-43E7-4FD0-B062-1849046E27CB}"/>
          </ac:spMkLst>
        </pc:sp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17" creationId="{A4B641D3-3070-4244-8ED6-A09A0D423CF2}"/>
          </ac:cxnSpMkLst>
        </pc:cxn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27" creationId="{F3078DDD-673B-4B99-8CC9-2B41E3D1EC75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6" creationId="{07441D83-84BE-484B-8206-A9C1BF171220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9" creationId="{4BFC7C61-7E4C-46F1-8F71-B8A83BE9B1DB}"/>
          </ac:cxnSpMkLst>
        </pc:cxnChg>
      </pc:sldChg>
      <pc:sldMasterChg chg="modSldLayout">
        <pc:chgData name="강환수" userId="f1cac8d9-9172-4d6c-9b10-74cb51d57900" providerId="ADAL" clId="{DA70B0BD-10AE-4441-9A53-BF0C0DA09A13}" dt="2022-03-02T01:20:13.707" v="2066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DA70B0BD-10AE-4441-9A53-BF0C0DA09A13}" dt="2022-03-02T01:20:04.329" v="2064" actId="1038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DA70B0BD-10AE-4441-9A53-BF0C0DA09A13}" dt="2022-03-02T00:37:04.851" v="732" actId="207"/>
            <ac:spMkLst>
              <pc:docMk/>
              <pc:sldMasterMk cId="0" sldId="2147483648"/>
              <pc:sldLayoutMk cId="0" sldId="2147483650"/>
              <ac:spMk id="9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1:20:04.329" v="2064" actId="1038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 modSp">
          <pc:chgData name="강환수" userId="f1cac8d9-9172-4d6c-9b10-74cb51d57900" providerId="ADAL" clId="{DA70B0BD-10AE-4441-9A53-BF0C0DA09A13}" dt="2022-03-02T01:20:13.707" v="2066"/>
          <pc:sldLayoutMkLst>
            <pc:docMk/>
            <pc:sldMasterMk cId="0" sldId="2147483648"/>
            <pc:sldLayoutMk cId="0" sldId="2147483651"/>
          </pc:sldLayoutMkLst>
          <pc:spChg chg="del">
            <ac:chgData name="강환수" userId="f1cac8d9-9172-4d6c-9b10-74cb51d57900" providerId="ADAL" clId="{DA70B0BD-10AE-4441-9A53-BF0C0DA09A13}" dt="2022-03-02T00:11:48.685" v="121" actId="478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0:36:57.736" v="731" actId="207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  <pc:spChg chg="add del">
            <ac:chgData name="강환수" userId="f1cac8d9-9172-4d6c-9b10-74cb51d57900" providerId="ADAL" clId="{DA70B0BD-10AE-4441-9A53-BF0C0DA09A13}" dt="2022-03-02T01:20:13.329" v="2065" actId="478"/>
            <ac:spMkLst>
              <pc:docMk/>
              <pc:sldMasterMk cId="0" sldId="2147483648"/>
              <pc:sldLayoutMk cId="0" sldId="2147483651"/>
              <ac:spMk id="14" creationId="{372F979E-D5B4-4677-83AE-34CC3026A1B6}"/>
            </ac:spMkLst>
          </pc:spChg>
          <pc:spChg chg="add">
            <ac:chgData name="강환수" userId="f1cac8d9-9172-4d6c-9b10-74cb51d57900" providerId="ADAL" clId="{DA70B0BD-10AE-4441-9A53-BF0C0DA09A13}" dt="2022-03-02T01:20:13.707" v="2066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AC1B6E21-83A5-48CD-9AC2-6913CD9DA73B}"/>
    <pc:docChg chg="undo custSel addSld delSld modSld sldOrd modMainMaster">
      <pc:chgData name="강환수" userId="f1cac8d9-9172-4d6c-9b10-74cb51d57900" providerId="ADAL" clId="{AC1B6E21-83A5-48CD-9AC2-6913CD9DA73B}" dt="2022-03-17T02:17:25.713" v="16777" actId="1037"/>
      <pc:docMkLst>
        <pc:docMk/>
      </pc:docMkLst>
      <pc:sldChg chg="modSp">
        <pc:chgData name="강환수" userId="f1cac8d9-9172-4d6c-9b10-74cb51d57900" providerId="ADAL" clId="{AC1B6E21-83A5-48CD-9AC2-6913CD9DA73B}" dt="2022-03-13T09:00:26.887" v="12139" actId="6549"/>
        <pc:sldMkLst>
          <pc:docMk/>
          <pc:sldMk cId="0" sldId="256"/>
        </pc:sldMkLst>
        <pc:spChg chg="mod">
          <ac:chgData name="강환수" userId="f1cac8d9-9172-4d6c-9b10-74cb51d57900" providerId="ADAL" clId="{AC1B6E21-83A5-48CD-9AC2-6913CD9DA73B}" dt="2022-03-13T07:08:43.869" v="11530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3T09:00:26.887" v="12139" actId="6549"/>
          <ac:spMkLst>
            <pc:docMk/>
            <pc:sldMk cId="0" sldId="256"/>
            <ac:spMk id="13" creationId="{00000000-0000-0000-0000-000000000000}"/>
          </ac:spMkLst>
        </pc:spChg>
      </pc:sldChg>
      <pc:sldChg chg="addSp delSp modSp">
        <pc:chgData name="강환수" userId="f1cac8d9-9172-4d6c-9b10-74cb51d57900" providerId="ADAL" clId="{AC1B6E21-83A5-48CD-9AC2-6913CD9DA73B}" dt="2022-03-14T06:02:35.672" v="16353" actId="1037"/>
        <pc:sldMkLst>
          <pc:docMk/>
          <pc:sldMk cId="0" sldId="269"/>
        </pc:sldMkLst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6" creationId="{D0E68EB0-C2E6-480B-A887-84C22433B254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6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1" creationId="{00000000-0000-0000-0000-000000000000}"/>
          </ac:spMkLst>
        </pc:spChg>
        <pc:spChg chg="del mod">
          <ac:chgData name="강환수" userId="f1cac8d9-9172-4d6c-9b10-74cb51d57900" providerId="ADAL" clId="{AC1B6E21-83A5-48CD-9AC2-6913CD9DA73B}" dt="2022-03-12T07:32:15.219" v="6966"/>
          <ac:spMkLst>
            <pc:docMk/>
            <pc:sldMk cId="0" sldId="269"/>
            <ac:spMk id="33" creationId="{F622FD91-C48B-460A-BE49-919E5CD7E909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5" creationId="{01623BEC-CFA1-4E33-A9E1-958C4606CC6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7" creationId="{21D59295-CBD3-4645-950F-7D196977597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8" creationId="{0CE322AB-43E7-4FD0-B062-1849046E27CB}"/>
          </ac:spMkLst>
        </pc:spChg>
        <pc:spChg chg="add 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40" creationId="{08A59B5F-931C-4EBB-98BD-BD8EFB7F664F}"/>
          </ac:spMkLst>
        </pc:spChg>
        <pc:picChg chg="mod">
          <ac:chgData name="강환수" userId="f1cac8d9-9172-4d6c-9b10-74cb51d57900" providerId="ADAL" clId="{AC1B6E21-83A5-48CD-9AC2-6913CD9DA73B}" dt="2022-03-14T06:02:35.672" v="16353" actId="1037"/>
          <ac:picMkLst>
            <pc:docMk/>
            <pc:sldMk cId="0" sldId="269"/>
            <ac:picMk id="34" creationId="{00000000-0000-0000-0000-000000000000}"/>
          </ac:picMkLst>
        </pc:pic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17" creationId="{A4B641D3-3070-4244-8ED6-A09A0D423CF2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7" creationId="{F3078DDD-673B-4B99-8CC9-2B41E3D1EC75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8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2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6" creationId="{07441D83-84BE-484B-8206-A9C1BF17122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9" creationId="{4BFC7C61-7E4C-46F1-8F71-B8A83BE9B1DB}"/>
          </ac:cxnSpMkLst>
        </pc:cxnChg>
      </pc:sldChg>
      <pc:sldChg chg="add">
        <pc:chgData name="강환수" userId="f1cac8d9-9172-4d6c-9b10-74cb51d57900" providerId="ADAL" clId="{AC1B6E21-83A5-48CD-9AC2-6913CD9DA73B}" dt="2022-03-13T06:37:01.650" v="11390"/>
        <pc:sldMkLst>
          <pc:docMk/>
          <pc:sldMk cId="2731943871" sldId="289"/>
        </pc:sldMkLst>
      </pc:sldChg>
      <pc:sldChg chg="add">
        <pc:chgData name="강환수" userId="f1cac8d9-9172-4d6c-9b10-74cb51d57900" providerId="ADAL" clId="{AC1B6E21-83A5-48CD-9AC2-6913CD9DA73B}" dt="2022-03-13T06:39:32.583" v="11396"/>
        <pc:sldMkLst>
          <pc:docMk/>
          <pc:sldMk cId="337952513" sldId="311"/>
        </pc:sldMkLst>
      </pc:sldChg>
      <pc:sldChg chg="addSp modSp add">
        <pc:chgData name="강환수" userId="f1cac8d9-9172-4d6c-9b10-74cb51d57900" providerId="ADAL" clId="{AC1B6E21-83A5-48CD-9AC2-6913CD9DA73B}" dt="2022-03-12T02:50:25.945" v="3804"/>
        <pc:sldMkLst>
          <pc:docMk/>
          <pc:sldMk cId="1994537786" sldId="350"/>
        </pc:sldMkLst>
        <pc:spChg chg="mod">
          <ac:chgData name="강환수" userId="f1cac8d9-9172-4d6c-9b10-74cb51d57900" providerId="ADAL" clId="{AC1B6E21-83A5-48CD-9AC2-6913CD9DA73B}" dt="2022-03-12T02:50:25.945" v="3804"/>
          <ac:spMkLst>
            <pc:docMk/>
            <pc:sldMk cId="1994537786" sldId="350"/>
            <ac:spMk id="2" creationId="{060F18C4-D8C0-4837-8585-5DAAF51BE833}"/>
          </ac:spMkLst>
        </pc:spChg>
        <pc:spChg chg="mod">
          <ac:chgData name="강환수" userId="f1cac8d9-9172-4d6c-9b10-74cb51d57900" providerId="ADAL" clId="{AC1B6E21-83A5-48CD-9AC2-6913CD9DA73B}" dt="2022-03-12T02:28:49.246" v="3370" actId="6549"/>
          <ac:spMkLst>
            <pc:docMk/>
            <pc:sldMk cId="1994537786" sldId="350"/>
            <ac:spMk id="3" creationId="{75E0731F-E1D2-4D09-BA1D-90DFB23D8393}"/>
          </ac:spMkLst>
        </pc:spChg>
        <pc:picChg chg="add mod">
          <ac:chgData name="강환수" userId="f1cac8d9-9172-4d6c-9b10-74cb51d57900" providerId="ADAL" clId="{AC1B6E21-83A5-48CD-9AC2-6913CD9DA73B}" dt="2022-03-12T02:30:08.677" v="3373" actId="1076"/>
          <ac:picMkLst>
            <pc:docMk/>
            <pc:sldMk cId="1994537786" sldId="350"/>
            <ac:picMk id="4" creationId="{3097FDC3-2FC8-497A-9E0E-C0FBD90DA4C7}"/>
          </ac:picMkLst>
        </pc:picChg>
      </pc:sldChg>
      <pc:sldChg chg="addSp modSp add">
        <pc:chgData name="강환수" userId="f1cac8d9-9172-4d6c-9b10-74cb51d57900" providerId="ADAL" clId="{AC1B6E21-83A5-48CD-9AC2-6913CD9DA73B}" dt="2022-03-12T02:50:29.514" v="3811" actId="6549"/>
        <pc:sldMkLst>
          <pc:docMk/>
          <pc:sldMk cId="1782825560" sldId="351"/>
        </pc:sldMkLst>
        <pc:spChg chg="mod">
          <ac:chgData name="강환수" userId="f1cac8d9-9172-4d6c-9b10-74cb51d57900" providerId="ADAL" clId="{AC1B6E21-83A5-48CD-9AC2-6913CD9DA73B}" dt="2022-03-12T02:50:29.514" v="3811" actId="6549"/>
          <ac:spMkLst>
            <pc:docMk/>
            <pc:sldMk cId="1782825560" sldId="351"/>
            <ac:spMk id="2" creationId="{EC45B44A-52A3-4AF0-BA9C-9FFC46F59135}"/>
          </ac:spMkLst>
        </pc:spChg>
        <pc:spChg chg="mod">
          <ac:chgData name="강환수" userId="f1cac8d9-9172-4d6c-9b10-74cb51d57900" providerId="ADAL" clId="{AC1B6E21-83A5-48CD-9AC2-6913CD9DA73B}" dt="2022-03-12T02:50:07.611" v="3801" actId="6549"/>
          <ac:spMkLst>
            <pc:docMk/>
            <pc:sldMk cId="1782825560" sldId="351"/>
            <ac:spMk id="3" creationId="{01B0FBFA-6918-4273-8B62-F8F956C2F958}"/>
          </ac:spMkLst>
        </pc:spChg>
        <pc:picChg chg="add mod">
          <ac:chgData name="강환수" userId="f1cac8d9-9172-4d6c-9b10-74cb51d57900" providerId="ADAL" clId="{AC1B6E21-83A5-48CD-9AC2-6913CD9DA73B}" dt="2022-03-12T02:49:39.040" v="3757" actId="1076"/>
          <ac:picMkLst>
            <pc:docMk/>
            <pc:sldMk cId="1782825560" sldId="351"/>
            <ac:picMk id="4" creationId="{81AC8E75-F424-47B1-B47D-3EBC073C5430}"/>
          </ac:picMkLst>
        </pc:picChg>
        <pc:picChg chg="add mod">
          <ac:chgData name="강환수" userId="f1cac8d9-9172-4d6c-9b10-74cb51d57900" providerId="ADAL" clId="{AC1B6E21-83A5-48CD-9AC2-6913CD9DA73B}" dt="2022-03-12T02:32:43.853" v="3383" actId="1076"/>
          <ac:picMkLst>
            <pc:docMk/>
            <pc:sldMk cId="1782825560" sldId="351"/>
            <ac:picMk id="5" creationId="{B8E4B783-7E6C-4A1B-A172-E97D22813A80}"/>
          </ac:picMkLst>
        </pc:picChg>
      </pc:sldChg>
      <pc:sldChg chg="addSp modSp add ord">
        <pc:chgData name="강환수" userId="f1cac8d9-9172-4d6c-9b10-74cb51d57900" providerId="ADAL" clId="{AC1B6E21-83A5-48CD-9AC2-6913CD9DA73B}" dt="2022-03-13T09:29:28.097" v="12411" actId="1076"/>
        <pc:sldMkLst>
          <pc:docMk/>
          <pc:sldMk cId="733129837" sldId="357"/>
        </pc:sldMkLst>
        <pc:spChg chg="mod">
          <ac:chgData name="강환수" userId="f1cac8d9-9172-4d6c-9b10-74cb51d57900" providerId="ADAL" clId="{AC1B6E21-83A5-48CD-9AC2-6913CD9DA73B}" dt="2022-03-12T02:27:23.517" v="3212" actId="20577"/>
          <ac:spMkLst>
            <pc:docMk/>
            <pc:sldMk cId="733129837" sldId="357"/>
            <ac:spMk id="2" creationId="{28817718-679F-4757-A9B6-0682826AAC63}"/>
          </ac:spMkLst>
        </pc:spChg>
        <pc:spChg chg="mod">
          <ac:chgData name="강환수" userId="f1cac8d9-9172-4d6c-9b10-74cb51d57900" providerId="ADAL" clId="{AC1B6E21-83A5-48CD-9AC2-6913CD9DA73B}" dt="2022-03-12T00:30:39.148" v="618" actId="6549"/>
          <ac:spMkLst>
            <pc:docMk/>
            <pc:sldMk cId="733129837" sldId="357"/>
            <ac:spMk id="3" creationId="{BC28630C-2285-403A-963F-586E68FB7277}"/>
          </ac:spMkLst>
        </pc:spChg>
        <pc:picChg chg="add mod">
          <ac:chgData name="강환수" userId="f1cac8d9-9172-4d6c-9b10-74cb51d57900" providerId="ADAL" clId="{AC1B6E21-83A5-48CD-9AC2-6913CD9DA73B}" dt="2022-03-13T09:29:28.097" v="12411" actId="1076"/>
          <ac:picMkLst>
            <pc:docMk/>
            <pc:sldMk cId="733129837" sldId="357"/>
            <ac:picMk id="4" creationId="{830BA9FF-D476-4D4E-BD22-9C19F47F18B8}"/>
          </ac:picMkLst>
        </pc:picChg>
        <pc:picChg chg="add mod">
          <ac:chgData name="강환수" userId="f1cac8d9-9172-4d6c-9b10-74cb51d57900" providerId="ADAL" clId="{AC1B6E21-83A5-48CD-9AC2-6913CD9DA73B}" dt="2022-03-12T00:31:08.959" v="620" actId="1076"/>
          <ac:picMkLst>
            <pc:docMk/>
            <pc:sldMk cId="733129837" sldId="357"/>
            <ac:picMk id="5" creationId="{460EF045-36D7-4A0E-B009-7EB1D59C38DA}"/>
          </ac:picMkLst>
        </pc:picChg>
      </pc:sldChg>
      <pc:sldChg chg="modSp add">
        <pc:chgData name="강환수" userId="f1cac8d9-9172-4d6c-9b10-74cb51d57900" providerId="ADAL" clId="{AC1B6E21-83A5-48CD-9AC2-6913CD9DA73B}" dt="2022-03-12T02:27:37.889" v="3233"/>
        <pc:sldMkLst>
          <pc:docMk/>
          <pc:sldMk cId="3674551485" sldId="365"/>
        </pc:sldMkLst>
        <pc:spChg chg="mod">
          <ac:chgData name="강환수" userId="f1cac8d9-9172-4d6c-9b10-74cb51d57900" providerId="ADAL" clId="{AC1B6E21-83A5-48CD-9AC2-6913CD9DA73B}" dt="2022-03-12T02:27:37.889" v="3233"/>
          <ac:spMkLst>
            <pc:docMk/>
            <pc:sldMk cId="3674551485" sldId="365"/>
            <ac:spMk id="2" creationId="{8A43FF99-BA43-4DAD-B7B8-56B09078AE5C}"/>
          </ac:spMkLst>
        </pc:spChg>
        <pc:spChg chg="mod">
          <ac:chgData name="강환수" userId="f1cac8d9-9172-4d6c-9b10-74cb51d57900" providerId="ADAL" clId="{AC1B6E21-83A5-48CD-9AC2-6913CD9DA73B}" dt="2022-03-12T02:26:42.839" v="3204" actId="20577"/>
          <ac:spMkLst>
            <pc:docMk/>
            <pc:sldMk cId="3674551485" sldId="365"/>
            <ac:spMk id="3" creationId="{6477EABC-6B1F-457A-8F66-DB39B59F6FE9}"/>
          </ac:spMkLst>
        </pc:spChg>
      </pc:sldChg>
      <pc:sldChg chg="modSp add">
        <pc:chgData name="강환수" userId="f1cac8d9-9172-4d6c-9b10-74cb51d57900" providerId="ADAL" clId="{AC1B6E21-83A5-48CD-9AC2-6913CD9DA73B}" dt="2022-03-14T00:38:29.201" v="14229" actId="6549"/>
        <pc:sldMkLst>
          <pc:docMk/>
          <pc:sldMk cId="2515596342" sldId="367"/>
        </pc:sldMkLst>
        <pc:spChg chg="mod">
          <ac:chgData name="강환수" userId="f1cac8d9-9172-4d6c-9b10-74cb51d57900" providerId="ADAL" clId="{AC1B6E21-83A5-48CD-9AC2-6913CD9DA73B}" dt="2022-03-13T06:22:48.686" v="11291" actId="6549"/>
          <ac:spMkLst>
            <pc:docMk/>
            <pc:sldMk cId="2515596342" sldId="367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0:38:29.201" v="14229" actId="6549"/>
          <ac:spMkLst>
            <pc:docMk/>
            <pc:sldMk cId="2515596342" sldId="367"/>
            <ac:spMk id="25" creationId="{00000000-0000-0000-0000-000000000000}"/>
          </ac:spMkLst>
        </pc:spChg>
      </pc:sldChg>
      <pc:sldChg chg="add">
        <pc:chgData name="강환수" userId="f1cac8d9-9172-4d6c-9b10-74cb51d57900" providerId="ADAL" clId="{AC1B6E21-83A5-48CD-9AC2-6913CD9DA73B}" dt="2022-03-13T06:38:42.846" v="11395"/>
        <pc:sldMkLst>
          <pc:docMk/>
          <pc:sldMk cId="621347100" sldId="405"/>
        </pc:sldMkLst>
      </pc:sldChg>
      <pc:sldChg chg="modSp add">
        <pc:chgData name="강환수" userId="f1cac8d9-9172-4d6c-9b10-74cb51d57900" providerId="ADAL" clId="{AC1B6E21-83A5-48CD-9AC2-6913CD9DA73B}" dt="2022-03-14T00:38:37.746" v="14231" actId="6549"/>
        <pc:sldMkLst>
          <pc:docMk/>
          <pc:sldMk cId="1415921530" sldId="407"/>
        </pc:sldMkLst>
        <pc:spChg chg="mod">
          <ac:chgData name="강환수" userId="f1cac8d9-9172-4d6c-9b10-74cb51d57900" providerId="ADAL" clId="{AC1B6E21-83A5-48CD-9AC2-6913CD9DA73B}" dt="2022-03-14T00:38:37.746" v="14231" actId="6549"/>
          <ac:spMkLst>
            <pc:docMk/>
            <pc:sldMk cId="1415921530" sldId="407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3T06:48:09.513" v="11411" actId="6549"/>
          <ac:spMkLst>
            <pc:docMk/>
            <pc:sldMk cId="1415921530" sldId="407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AC1B6E21-83A5-48CD-9AC2-6913CD9DA73B}" dt="2022-03-13T08:53:41.559" v="12097" actId="1076"/>
        <pc:sldMkLst>
          <pc:docMk/>
          <pc:sldMk cId="1618512320" sldId="418"/>
        </pc:sldMkLst>
        <pc:spChg chg="mod">
          <ac:chgData name="강환수" userId="f1cac8d9-9172-4d6c-9b10-74cb51d57900" providerId="ADAL" clId="{AC1B6E21-83A5-48CD-9AC2-6913CD9DA73B}" dt="2022-03-13T08:53:20.545" v="12093"/>
          <ac:spMkLst>
            <pc:docMk/>
            <pc:sldMk cId="1618512320" sldId="418"/>
            <ac:spMk id="2" creationId="{A94ACC66-F34B-44B8-95A4-A033E6F06AB1}"/>
          </ac:spMkLst>
        </pc:spChg>
        <pc:spChg chg="mod">
          <ac:chgData name="강환수" userId="f1cac8d9-9172-4d6c-9b10-74cb51d57900" providerId="ADAL" clId="{AC1B6E21-83A5-48CD-9AC2-6913CD9DA73B}" dt="2022-03-13T08:53:25.577" v="12094" actId="20577"/>
          <ac:spMkLst>
            <pc:docMk/>
            <pc:sldMk cId="1618512320" sldId="418"/>
            <ac:spMk id="3" creationId="{AEC6D76C-B376-4781-BA17-B9A4CEF86707}"/>
          </ac:spMkLst>
        </pc:spChg>
        <pc:picChg chg="add mod">
          <ac:chgData name="강환수" userId="f1cac8d9-9172-4d6c-9b10-74cb51d57900" providerId="ADAL" clId="{AC1B6E21-83A5-48CD-9AC2-6913CD9DA73B}" dt="2022-03-13T08:53:41.559" v="12097" actId="1076"/>
          <ac:picMkLst>
            <pc:docMk/>
            <pc:sldMk cId="1618512320" sldId="418"/>
            <ac:picMk id="4" creationId="{01867FAE-DAF7-4B40-97AE-9D72A9AEEF62}"/>
          </ac:picMkLst>
        </pc:picChg>
      </pc:sldChg>
      <pc:sldChg chg="addSp modSp add">
        <pc:chgData name="강환수" userId="f1cac8d9-9172-4d6c-9b10-74cb51d57900" providerId="ADAL" clId="{AC1B6E21-83A5-48CD-9AC2-6913CD9DA73B}" dt="2022-03-13T08:51:17.272" v="12070" actId="1076"/>
        <pc:sldMkLst>
          <pc:docMk/>
          <pc:sldMk cId="2138578051" sldId="419"/>
        </pc:sldMkLst>
        <pc:spChg chg="mod">
          <ac:chgData name="강환수" userId="f1cac8d9-9172-4d6c-9b10-74cb51d57900" providerId="ADAL" clId="{AC1B6E21-83A5-48CD-9AC2-6913CD9DA73B}" dt="2022-03-13T08:49:40.553" v="12059" actId="20577"/>
          <ac:spMkLst>
            <pc:docMk/>
            <pc:sldMk cId="2138578051" sldId="419"/>
            <ac:spMk id="2" creationId="{E81CEB14-8F43-43E3-951A-281136A3ECF7}"/>
          </ac:spMkLst>
        </pc:spChg>
        <pc:spChg chg="mod">
          <ac:chgData name="강환수" userId="f1cac8d9-9172-4d6c-9b10-74cb51d57900" providerId="ADAL" clId="{AC1B6E21-83A5-48CD-9AC2-6913CD9DA73B}" dt="2022-03-13T08:49:59.290" v="12061" actId="20577"/>
          <ac:spMkLst>
            <pc:docMk/>
            <pc:sldMk cId="2138578051" sldId="419"/>
            <ac:spMk id="3" creationId="{1A45D4F3-62A5-4673-BA94-F28B834D6EDD}"/>
          </ac:spMkLst>
        </pc:spChg>
        <pc:spChg chg="add mod">
          <ac:chgData name="강환수" userId="f1cac8d9-9172-4d6c-9b10-74cb51d57900" providerId="ADAL" clId="{AC1B6E21-83A5-48CD-9AC2-6913CD9DA73B}" dt="2022-03-13T08:50:15.335" v="12065" actId="1076"/>
          <ac:spMkLst>
            <pc:docMk/>
            <pc:sldMk cId="2138578051" sldId="419"/>
            <ac:spMk id="4" creationId="{4322D1F5-A8C8-45D9-934B-9276E6313C1C}"/>
          </ac:spMkLst>
        </pc:spChg>
        <pc:picChg chg="add mod">
          <ac:chgData name="강환수" userId="f1cac8d9-9172-4d6c-9b10-74cb51d57900" providerId="ADAL" clId="{AC1B6E21-83A5-48CD-9AC2-6913CD9DA73B}" dt="2022-03-13T08:51:17.272" v="12070" actId="1076"/>
          <ac:picMkLst>
            <pc:docMk/>
            <pc:sldMk cId="2138578051" sldId="419"/>
            <ac:picMk id="5" creationId="{0A2E52F5-DED9-46F4-B76E-CAC26EEAD854}"/>
          </ac:picMkLst>
        </pc:picChg>
      </pc:sldChg>
      <pc:sldMasterChg chg="modSldLayout">
        <pc:chgData name="강환수" userId="f1cac8d9-9172-4d6c-9b10-74cb51d57900" providerId="ADAL" clId="{AC1B6E21-83A5-48CD-9AC2-6913CD9DA73B}" dt="2022-03-15T02:01:22.182" v="16667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AC1B6E21-83A5-48CD-9AC2-6913CD9DA73B}" dt="2022-03-15T02:01:10.627" v="16665" actId="1035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AC1B6E21-83A5-48CD-9AC2-6913CD9DA73B}" dt="2022-03-15T02:01:10.627" v="16665" actId="1035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">
          <pc:chgData name="강환수" userId="f1cac8d9-9172-4d6c-9b10-74cb51d57900" providerId="ADAL" clId="{AC1B6E21-83A5-48CD-9AC2-6913CD9DA73B}" dt="2022-03-15T02:01:22.182" v="16667"/>
          <pc:sldLayoutMkLst>
            <pc:docMk/>
            <pc:sldMasterMk cId="0" sldId="2147483648"/>
            <pc:sldLayoutMk cId="0" sldId="2147483651"/>
          </pc:sldLayoutMkLst>
          <pc:spChg chg="add">
            <ac:chgData name="강환수" userId="f1cac8d9-9172-4d6c-9b10-74cb51d57900" providerId="ADAL" clId="{AC1B6E21-83A5-48CD-9AC2-6913CD9DA73B}" dt="2022-03-15T02:01:22.182" v="16667"/>
            <ac:spMkLst>
              <pc:docMk/>
              <pc:sldMasterMk cId="0" sldId="2147483648"/>
              <pc:sldLayoutMk cId="0" sldId="2147483651"/>
              <ac:spMk id="14" creationId="{28E33271-D89A-4FBA-A5D5-993221BF43D9}"/>
            </ac:spMkLst>
          </pc:spChg>
          <pc:spChg chg="del">
            <ac:chgData name="강환수" userId="f1cac8d9-9172-4d6c-9b10-74cb51d57900" providerId="ADAL" clId="{AC1B6E21-83A5-48CD-9AC2-6913CD9DA73B}" dt="2022-03-15T02:01:21.812" v="16666" actId="478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89B8B65D-C28C-49FD-B60B-7A01D67718E6}"/>
    <pc:docChg chg="custSel addSld delSld modSld sldOrd">
      <pc:chgData name="강환수" userId="f1cac8d9-9172-4d6c-9b10-74cb51d57900" providerId="ADAL" clId="{89B8B65D-C28C-49FD-B60B-7A01D67718E6}" dt="2022-05-22T07:11:03.836" v="3293" actId="2696"/>
      <pc:docMkLst>
        <pc:docMk/>
      </pc:docMkLst>
      <pc:sldChg chg="addSp modSp">
        <pc:chgData name="강환수" userId="f1cac8d9-9172-4d6c-9b10-74cb51d57900" providerId="ADAL" clId="{89B8B65D-C28C-49FD-B60B-7A01D67718E6}" dt="2022-05-22T04:57:15.091" v="2558" actId="6549"/>
        <pc:sldMkLst>
          <pc:docMk/>
          <pc:sldMk cId="0" sldId="269"/>
        </pc:sldMkLst>
        <pc:spChg chg="mod">
          <ac:chgData name="강환수" userId="f1cac8d9-9172-4d6c-9b10-74cb51d57900" providerId="ADAL" clId="{89B8B65D-C28C-49FD-B60B-7A01D67718E6}" dt="2022-05-22T04:49:09.434" v="2428" actId="1037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89B8B65D-C28C-49FD-B60B-7A01D67718E6}" dt="2022-05-22T04:49:09.434" v="2428" actId="1037"/>
          <ac:spMkLst>
            <pc:docMk/>
            <pc:sldMk cId="0" sldId="269"/>
            <ac:spMk id="16" creationId="{D0E68EB0-C2E6-480B-A887-84C22433B254}"/>
          </ac:spMkLst>
        </pc:spChg>
        <pc:spChg chg="mod">
          <ac:chgData name="강환수" userId="f1cac8d9-9172-4d6c-9b10-74cb51d57900" providerId="ADAL" clId="{89B8B65D-C28C-49FD-B60B-7A01D67718E6}" dt="2022-05-22T04:49:09.434" v="2428" actId="1037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89B8B65D-C28C-49FD-B60B-7A01D67718E6}" dt="2022-05-22T04:57:12.035" v="2556" actId="6549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89B8B65D-C28C-49FD-B60B-7A01D67718E6}" dt="2022-05-22T04:49:09.434" v="2428" actId="1037"/>
          <ac:spMkLst>
            <pc:docMk/>
            <pc:sldMk cId="0" sldId="269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4:54:11.964" v="2496" actId="6549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4:49:09.434" v="2428" actId="1037"/>
          <ac:spMkLst>
            <pc:docMk/>
            <pc:sldMk cId="0" sldId="269"/>
            <ac:spMk id="26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4:57:04.242" v="2552" actId="1036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4:49:09.434" v="2428" actId="1037"/>
          <ac:spMkLst>
            <pc:docMk/>
            <pc:sldMk cId="0" sldId="269"/>
            <ac:spMk id="31" creationId="{00000000-0000-0000-0000-000000000000}"/>
          </ac:spMkLst>
        </pc:spChg>
        <pc:spChg chg="add mod">
          <ac:chgData name="강환수" userId="f1cac8d9-9172-4d6c-9b10-74cb51d57900" providerId="ADAL" clId="{89B8B65D-C28C-49FD-B60B-7A01D67718E6}" dt="2022-05-22T04:57:04.242" v="2552" actId="1036"/>
          <ac:spMkLst>
            <pc:docMk/>
            <pc:sldMk cId="0" sldId="269"/>
            <ac:spMk id="33" creationId="{B159B97B-7990-4A0E-B047-22FF4D3C8A06}"/>
          </ac:spMkLst>
        </pc:spChg>
        <pc:spChg chg="add mod">
          <ac:chgData name="강환수" userId="f1cac8d9-9172-4d6c-9b10-74cb51d57900" providerId="ADAL" clId="{89B8B65D-C28C-49FD-B60B-7A01D67718E6}" dt="2022-05-22T04:57:04.242" v="2552" actId="1036"/>
          <ac:spMkLst>
            <pc:docMk/>
            <pc:sldMk cId="0" sldId="269"/>
            <ac:spMk id="35" creationId="{3B8B1ACC-FFAF-46EB-944F-003D24189A49}"/>
          </ac:spMkLst>
        </pc:spChg>
        <pc:spChg chg="add mod">
          <ac:chgData name="강환수" userId="f1cac8d9-9172-4d6c-9b10-74cb51d57900" providerId="ADAL" clId="{89B8B65D-C28C-49FD-B60B-7A01D67718E6}" dt="2022-05-22T04:57:15.091" v="2558" actId="6549"/>
          <ac:spMkLst>
            <pc:docMk/>
            <pc:sldMk cId="0" sldId="269"/>
            <ac:spMk id="36" creationId="{EFA043CA-C9BB-450D-8161-53439AEA617A}"/>
          </ac:spMkLst>
        </pc:spChg>
        <pc:spChg chg="add mod">
          <ac:chgData name="강환수" userId="f1cac8d9-9172-4d6c-9b10-74cb51d57900" providerId="ADAL" clId="{89B8B65D-C28C-49FD-B60B-7A01D67718E6}" dt="2022-05-22T04:57:04.242" v="2552" actId="1036"/>
          <ac:spMkLst>
            <pc:docMk/>
            <pc:sldMk cId="0" sldId="269"/>
            <ac:spMk id="38" creationId="{6860436B-EA97-4B48-A43D-EDCC7C84457C}"/>
          </ac:spMkLst>
        </pc:spChg>
        <pc:spChg chg="add mod">
          <ac:chgData name="강환수" userId="f1cac8d9-9172-4d6c-9b10-74cb51d57900" providerId="ADAL" clId="{89B8B65D-C28C-49FD-B60B-7A01D67718E6}" dt="2022-05-22T04:57:04.242" v="2552" actId="1036"/>
          <ac:spMkLst>
            <pc:docMk/>
            <pc:sldMk cId="0" sldId="269"/>
            <ac:spMk id="40" creationId="{1E521FE0-8CF9-4240-B60B-D305382CC2DA}"/>
          </ac:spMkLst>
        </pc:spChg>
        <pc:spChg chg="add mod">
          <ac:chgData name="강환수" userId="f1cac8d9-9172-4d6c-9b10-74cb51d57900" providerId="ADAL" clId="{89B8B65D-C28C-49FD-B60B-7A01D67718E6}" dt="2022-05-22T04:57:08.792" v="2554" actId="6549"/>
          <ac:spMkLst>
            <pc:docMk/>
            <pc:sldMk cId="0" sldId="269"/>
            <ac:spMk id="41" creationId="{814ED355-9BDD-4674-B312-767299BBED90}"/>
          </ac:spMkLst>
        </pc:spChg>
        <pc:cxnChg chg="mod">
          <ac:chgData name="강환수" userId="f1cac8d9-9172-4d6c-9b10-74cb51d57900" providerId="ADAL" clId="{89B8B65D-C28C-49FD-B60B-7A01D67718E6}" dt="2022-05-22T04:49:09.434" v="2428" actId="1037"/>
          <ac:cxnSpMkLst>
            <pc:docMk/>
            <pc:sldMk cId="0" sldId="269"/>
            <ac:cxnSpMk id="17" creationId="{A4B641D3-3070-4244-8ED6-A09A0D423CF2}"/>
          </ac:cxnSpMkLst>
        </pc:cxnChg>
        <pc:cxnChg chg="mod">
          <ac:chgData name="강환수" userId="f1cac8d9-9172-4d6c-9b10-74cb51d57900" providerId="ADAL" clId="{89B8B65D-C28C-49FD-B60B-7A01D67718E6}" dt="2022-05-22T04:57:04.242" v="2552" actId="1036"/>
          <ac:cxnSpMkLst>
            <pc:docMk/>
            <pc:sldMk cId="0" sldId="269"/>
            <ac:cxnSpMk id="27" creationId="{F3078DDD-673B-4B99-8CC9-2B41E3D1EC75}"/>
          </ac:cxnSpMkLst>
        </pc:cxnChg>
        <pc:cxnChg chg="mod">
          <ac:chgData name="강환수" userId="f1cac8d9-9172-4d6c-9b10-74cb51d57900" providerId="ADAL" clId="{89B8B65D-C28C-49FD-B60B-7A01D67718E6}" dt="2022-05-22T04:49:09.434" v="2428" actId="1037"/>
          <ac:cxnSpMkLst>
            <pc:docMk/>
            <pc:sldMk cId="0" sldId="269"/>
            <ac:cxnSpMk id="28" creationId="{00000000-0000-0000-0000-000000000000}"/>
          </ac:cxnSpMkLst>
        </pc:cxnChg>
        <pc:cxnChg chg="mod">
          <ac:chgData name="강환수" userId="f1cac8d9-9172-4d6c-9b10-74cb51d57900" providerId="ADAL" clId="{89B8B65D-C28C-49FD-B60B-7A01D67718E6}" dt="2022-05-22T04:49:09.434" v="2428" actId="1037"/>
          <ac:cxnSpMkLst>
            <pc:docMk/>
            <pc:sldMk cId="0" sldId="269"/>
            <ac:cxnSpMk id="32" creationId="{00000000-0000-0000-0000-000000000000}"/>
          </ac:cxnSpMkLst>
        </pc:cxnChg>
        <pc:cxnChg chg="add mod">
          <ac:chgData name="강환수" userId="f1cac8d9-9172-4d6c-9b10-74cb51d57900" providerId="ADAL" clId="{89B8B65D-C28C-49FD-B60B-7A01D67718E6}" dt="2022-05-22T04:57:04.242" v="2552" actId="1036"/>
          <ac:cxnSpMkLst>
            <pc:docMk/>
            <pc:sldMk cId="0" sldId="269"/>
            <ac:cxnSpMk id="37" creationId="{704CCA64-5825-42D2-83B1-329EE8CA961E}"/>
          </ac:cxnSpMkLst>
        </pc:cxnChg>
        <pc:cxnChg chg="add mod">
          <ac:chgData name="강환수" userId="f1cac8d9-9172-4d6c-9b10-74cb51d57900" providerId="ADAL" clId="{89B8B65D-C28C-49FD-B60B-7A01D67718E6}" dt="2022-05-22T04:57:04.242" v="2552" actId="1036"/>
          <ac:cxnSpMkLst>
            <pc:docMk/>
            <pc:sldMk cId="0" sldId="269"/>
            <ac:cxnSpMk id="39" creationId="{20DCD470-4432-4D16-AD76-3BF0A243AC39}"/>
          </ac:cxnSpMkLst>
        </pc:cxnChg>
        <pc:cxnChg chg="add mod">
          <ac:chgData name="강환수" userId="f1cac8d9-9172-4d6c-9b10-74cb51d57900" providerId="ADAL" clId="{89B8B65D-C28C-49FD-B60B-7A01D67718E6}" dt="2022-05-22T04:57:04.242" v="2552" actId="1036"/>
          <ac:cxnSpMkLst>
            <pc:docMk/>
            <pc:sldMk cId="0" sldId="269"/>
            <ac:cxnSpMk id="42" creationId="{7808EEFC-1978-47F6-BB51-8E557A40F145}"/>
          </ac:cxnSpMkLst>
        </pc:cxnChg>
      </pc:sldChg>
      <pc:sldChg chg="del">
        <pc:chgData name="강환수" userId="f1cac8d9-9172-4d6c-9b10-74cb51d57900" providerId="ADAL" clId="{89B8B65D-C28C-49FD-B60B-7A01D67718E6}" dt="2022-05-22T02:09:57.988" v="27" actId="2696"/>
        <pc:sldMkLst>
          <pc:docMk/>
          <pc:sldMk cId="2477377263" sldId="273"/>
        </pc:sldMkLst>
      </pc:sldChg>
      <pc:sldChg chg="del">
        <pc:chgData name="강환수" userId="f1cac8d9-9172-4d6c-9b10-74cb51d57900" providerId="ADAL" clId="{89B8B65D-C28C-49FD-B60B-7A01D67718E6}" dt="2022-05-22T02:09:57.856" v="18" actId="2696"/>
        <pc:sldMkLst>
          <pc:docMk/>
          <pc:sldMk cId="280946256" sldId="275"/>
        </pc:sldMkLst>
      </pc:sldChg>
      <pc:sldChg chg="del">
        <pc:chgData name="강환수" userId="f1cac8d9-9172-4d6c-9b10-74cb51d57900" providerId="ADAL" clId="{89B8B65D-C28C-49FD-B60B-7A01D67718E6}" dt="2022-05-22T02:10:58.448" v="115" actId="2696"/>
        <pc:sldMkLst>
          <pc:docMk/>
          <pc:sldMk cId="90951963" sldId="276"/>
        </pc:sldMkLst>
      </pc:sldChg>
      <pc:sldChg chg="del">
        <pc:chgData name="강환수" userId="f1cac8d9-9172-4d6c-9b10-74cb51d57900" providerId="ADAL" clId="{89B8B65D-C28C-49FD-B60B-7A01D67718E6}" dt="2022-05-22T02:10:58.458" v="116" actId="2696"/>
        <pc:sldMkLst>
          <pc:docMk/>
          <pc:sldMk cId="1318838365" sldId="277"/>
        </pc:sldMkLst>
      </pc:sldChg>
      <pc:sldChg chg="del">
        <pc:chgData name="강환수" userId="f1cac8d9-9172-4d6c-9b10-74cb51d57900" providerId="ADAL" clId="{89B8B65D-C28C-49FD-B60B-7A01D67718E6}" dt="2022-05-22T02:10:58.468" v="117" actId="2696"/>
        <pc:sldMkLst>
          <pc:docMk/>
          <pc:sldMk cId="342267627" sldId="278"/>
        </pc:sldMkLst>
      </pc:sldChg>
      <pc:sldChg chg="del">
        <pc:chgData name="강환수" userId="f1cac8d9-9172-4d6c-9b10-74cb51d57900" providerId="ADAL" clId="{89B8B65D-C28C-49FD-B60B-7A01D67718E6}" dt="2022-05-22T02:10:58.480" v="118" actId="2696"/>
        <pc:sldMkLst>
          <pc:docMk/>
          <pc:sldMk cId="2249461292" sldId="279"/>
        </pc:sldMkLst>
      </pc:sldChg>
      <pc:sldChg chg="del">
        <pc:chgData name="강환수" userId="f1cac8d9-9172-4d6c-9b10-74cb51d57900" providerId="ADAL" clId="{89B8B65D-C28C-49FD-B60B-7A01D67718E6}" dt="2022-05-22T02:10:58.507" v="120" actId="2696"/>
        <pc:sldMkLst>
          <pc:docMk/>
          <pc:sldMk cId="1595636168" sldId="280"/>
        </pc:sldMkLst>
      </pc:sldChg>
      <pc:sldChg chg="del">
        <pc:chgData name="강환수" userId="f1cac8d9-9172-4d6c-9b10-74cb51d57900" providerId="ADAL" clId="{89B8B65D-C28C-49FD-B60B-7A01D67718E6}" dt="2022-05-22T02:10:58.500" v="119" actId="2696"/>
        <pc:sldMkLst>
          <pc:docMk/>
          <pc:sldMk cId="3190261168" sldId="281"/>
        </pc:sldMkLst>
      </pc:sldChg>
      <pc:sldChg chg="del">
        <pc:chgData name="강환수" userId="f1cac8d9-9172-4d6c-9b10-74cb51d57900" providerId="ADAL" clId="{89B8B65D-C28C-49FD-B60B-7A01D67718E6}" dt="2022-05-22T02:10:58.536" v="123" actId="2696"/>
        <pc:sldMkLst>
          <pc:docMk/>
          <pc:sldMk cId="3668644277" sldId="283"/>
        </pc:sldMkLst>
      </pc:sldChg>
      <pc:sldChg chg="del">
        <pc:chgData name="강환수" userId="f1cac8d9-9172-4d6c-9b10-74cb51d57900" providerId="ADAL" clId="{89B8B65D-C28C-49FD-B60B-7A01D67718E6}" dt="2022-05-22T02:09:39.689" v="1" actId="2696"/>
        <pc:sldMkLst>
          <pc:docMk/>
          <pc:sldMk cId="2286394181" sldId="284"/>
        </pc:sldMkLst>
      </pc:sldChg>
      <pc:sldChg chg="del">
        <pc:chgData name="강환수" userId="f1cac8d9-9172-4d6c-9b10-74cb51d57900" providerId="ADAL" clId="{89B8B65D-C28C-49FD-B60B-7A01D67718E6}" dt="2022-05-22T02:10:58.529" v="122" actId="2696"/>
        <pc:sldMkLst>
          <pc:docMk/>
          <pc:sldMk cId="3534228615" sldId="285"/>
        </pc:sldMkLst>
      </pc:sldChg>
      <pc:sldChg chg="addSp modSp add">
        <pc:chgData name="강환수" userId="f1cac8d9-9172-4d6c-9b10-74cb51d57900" providerId="ADAL" clId="{89B8B65D-C28C-49FD-B60B-7A01D67718E6}" dt="2022-05-22T02:37:41.721" v="662" actId="20577"/>
        <pc:sldMkLst>
          <pc:docMk/>
          <pc:sldMk cId="1521725241" sldId="288"/>
        </pc:sldMkLst>
        <pc:spChg chg="mod">
          <ac:chgData name="강환수" userId="f1cac8d9-9172-4d6c-9b10-74cb51d57900" providerId="ADAL" clId="{89B8B65D-C28C-49FD-B60B-7A01D67718E6}" dt="2022-05-22T02:37:41.721" v="662" actId="20577"/>
          <ac:spMkLst>
            <pc:docMk/>
            <pc:sldMk cId="1521725241" sldId="288"/>
            <ac:spMk id="3" creationId="{F7C00357-9506-4999-A666-368BE1A79C51}"/>
          </ac:spMkLst>
        </pc:spChg>
        <pc:spChg chg="mod">
          <ac:chgData name="강환수" userId="f1cac8d9-9172-4d6c-9b10-74cb51d57900" providerId="ADAL" clId="{89B8B65D-C28C-49FD-B60B-7A01D67718E6}" dt="2022-05-22T02:36:54.214" v="578" actId="1035"/>
          <ac:spMkLst>
            <pc:docMk/>
            <pc:sldMk cId="1521725241" sldId="288"/>
            <ac:spMk id="5" creationId="{A070092D-5101-4D9C-8B3E-CC6CAE4DCE56}"/>
          </ac:spMkLst>
        </pc:spChg>
        <pc:spChg chg="add mod">
          <ac:chgData name="강환수" userId="f1cac8d9-9172-4d6c-9b10-74cb51d57900" providerId="ADAL" clId="{89B8B65D-C28C-49FD-B60B-7A01D67718E6}" dt="2022-05-22T02:36:11.139" v="570" actId="1076"/>
          <ac:spMkLst>
            <pc:docMk/>
            <pc:sldMk cId="1521725241" sldId="288"/>
            <ac:spMk id="6" creationId="{E32CC6AB-A007-4896-8509-CCBE3475C3A0}"/>
          </ac:spMkLst>
        </pc:spChg>
        <pc:picChg chg="mod">
          <ac:chgData name="강환수" userId="f1cac8d9-9172-4d6c-9b10-74cb51d57900" providerId="ADAL" clId="{89B8B65D-C28C-49FD-B60B-7A01D67718E6}" dt="2022-05-22T02:36:48.154" v="573" actId="1076"/>
          <ac:picMkLst>
            <pc:docMk/>
            <pc:sldMk cId="1521725241" sldId="288"/>
            <ac:picMk id="4" creationId="{ABD51D4E-FC50-4E47-89BC-CE445DCF6727}"/>
          </ac:picMkLst>
        </pc:picChg>
      </pc:sldChg>
      <pc:sldChg chg="add">
        <pc:chgData name="강환수" userId="f1cac8d9-9172-4d6c-9b10-74cb51d57900" providerId="ADAL" clId="{89B8B65D-C28C-49FD-B60B-7A01D67718E6}" dt="2022-05-22T05:08:02.304" v="2574"/>
        <pc:sldMkLst>
          <pc:docMk/>
          <pc:sldMk cId="1856674015" sldId="290"/>
        </pc:sldMkLst>
      </pc:sldChg>
      <pc:sldChg chg="del">
        <pc:chgData name="강환수" userId="f1cac8d9-9172-4d6c-9b10-74cb51d57900" providerId="ADAL" clId="{89B8B65D-C28C-49FD-B60B-7A01D67718E6}" dt="2022-05-22T02:10:58.389" v="108" actId="2696"/>
        <pc:sldMkLst>
          <pc:docMk/>
          <pc:sldMk cId="1752099735" sldId="291"/>
        </pc:sldMkLst>
      </pc:sldChg>
      <pc:sldChg chg="del">
        <pc:chgData name="강환수" userId="f1cac8d9-9172-4d6c-9b10-74cb51d57900" providerId="ADAL" clId="{89B8B65D-C28C-49FD-B60B-7A01D67718E6}" dt="2022-05-22T02:10:58.542" v="124" actId="2696"/>
        <pc:sldMkLst>
          <pc:docMk/>
          <pc:sldMk cId="678224883" sldId="296"/>
        </pc:sldMkLst>
      </pc:sldChg>
      <pc:sldChg chg="modSp add">
        <pc:chgData name="강환수" userId="f1cac8d9-9172-4d6c-9b10-74cb51d57900" providerId="ADAL" clId="{89B8B65D-C28C-49FD-B60B-7A01D67718E6}" dt="2022-05-22T04:50:24.232" v="2473" actId="6549"/>
        <pc:sldMkLst>
          <pc:docMk/>
          <pc:sldMk cId="1274298691" sldId="342"/>
        </pc:sldMkLst>
        <pc:spChg chg="mod">
          <ac:chgData name="강환수" userId="f1cac8d9-9172-4d6c-9b10-74cb51d57900" providerId="ADAL" clId="{89B8B65D-C28C-49FD-B60B-7A01D67718E6}" dt="2022-05-22T04:50:24.232" v="2473" actId="6549"/>
          <ac:spMkLst>
            <pc:docMk/>
            <pc:sldMk cId="1274298691" sldId="342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2:26:34.855" v="359" actId="6549"/>
          <ac:spMkLst>
            <pc:docMk/>
            <pc:sldMk cId="1274298691" sldId="342"/>
            <ac:spMk id="25" creationId="{00000000-0000-0000-0000-000000000000}"/>
          </ac:spMkLst>
        </pc:spChg>
      </pc:sldChg>
      <pc:sldChg chg="del">
        <pc:chgData name="강환수" userId="f1cac8d9-9172-4d6c-9b10-74cb51d57900" providerId="ADAL" clId="{89B8B65D-C28C-49FD-B60B-7A01D67718E6}" dt="2022-05-22T02:09:57.867" v="19" actId="2696"/>
        <pc:sldMkLst>
          <pc:docMk/>
          <pc:sldMk cId="2089946424" sldId="346"/>
        </pc:sldMkLst>
      </pc:sldChg>
      <pc:sldChg chg="del">
        <pc:chgData name="강환수" userId="f1cac8d9-9172-4d6c-9b10-74cb51d57900" providerId="ADAL" clId="{89B8B65D-C28C-49FD-B60B-7A01D67718E6}" dt="2022-05-22T02:09:57.907" v="21" actId="2696"/>
        <pc:sldMkLst>
          <pc:docMk/>
          <pc:sldMk cId="696143681" sldId="349"/>
        </pc:sldMkLst>
      </pc:sldChg>
      <pc:sldChg chg="del">
        <pc:chgData name="강환수" userId="f1cac8d9-9172-4d6c-9b10-74cb51d57900" providerId="ADAL" clId="{89B8B65D-C28C-49FD-B60B-7A01D67718E6}" dt="2022-05-22T02:09:58.015" v="29" actId="2696"/>
        <pc:sldMkLst>
          <pc:docMk/>
          <pc:sldMk cId="3038008101" sldId="358"/>
        </pc:sldMkLst>
      </pc:sldChg>
      <pc:sldChg chg="del">
        <pc:chgData name="강환수" userId="f1cac8d9-9172-4d6c-9b10-74cb51d57900" providerId="ADAL" clId="{89B8B65D-C28C-49FD-B60B-7A01D67718E6}" dt="2022-05-22T02:09:57.934" v="23" actId="2696"/>
        <pc:sldMkLst>
          <pc:docMk/>
          <pc:sldMk cId="1707826271" sldId="359"/>
        </pc:sldMkLst>
      </pc:sldChg>
      <pc:sldChg chg="del">
        <pc:chgData name="강환수" userId="f1cac8d9-9172-4d6c-9b10-74cb51d57900" providerId="ADAL" clId="{89B8B65D-C28C-49FD-B60B-7A01D67718E6}" dt="2022-05-22T02:09:58.027" v="30" actId="2696"/>
        <pc:sldMkLst>
          <pc:docMk/>
          <pc:sldMk cId="4116892976" sldId="360"/>
        </pc:sldMkLst>
      </pc:sldChg>
      <pc:sldChg chg="del">
        <pc:chgData name="강환수" userId="f1cac8d9-9172-4d6c-9b10-74cb51d57900" providerId="ADAL" clId="{89B8B65D-C28C-49FD-B60B-7A01D67718E6}" dt="2022-05-22T02:09:58.037" v="31" actId="2696"/>
        <pc:sldMkLst>
          <pc:docMk/>
          <pc:sldMk cId="2258732310" sldId="361"/>
        </pc:sldMkLst>
      </pc:sldChg>
      <pc:sldChg chg="del">
        <pc:chgData name="강환수" userId="f1cac8d9-9172-4d6c-9b10-74cb51d57900" providerId="ADAL" clId="{89B8B65D-C28C-49FD-B60B-7A01D67718E6}" dt="2022-05-22T02:09:58.046" v="32" actId="2696"/>
        <pc:sldMkLst>
          <pc:docMk/>
          <pc:sldMk cId="444337472" sldId="362"/>
        </pc:sldMkLst>
      </pc:sldChg>
      <pc:sldChg chg="del">
        <pc:chgData name="강환수" userId="f1cac8d9-9172-4d6c-9b10-74cb51d57900" providerId="ADAL" clId="{89B8B65D-C28C-49FD-B60B-7A01D67718E6}" dt="2022-05-22T02:09:58.069" v="34" actId="2696"/>
        <pc:sldMkLst>
          <pc:docMk/>
          <pc:sldMk cId="2185773184" sldId="363"/>
        </pc:sldMkLst>
      </pc:sldChg>
      <pc:sldChg chg="del">
        <pc:chgData name="강환수" userId="f1cac8d9-9172-4d6c-9b10-74cb51d57900" providerId="ADAL" clId="{89B8B65D-C28C-49FD-B60B-7A01D67718E6}" dt="2022-05-22T02:09:58.078" v="35" actId="2696"/>
        <pc:sldMkLst>
          <pc:docMk/>
          <pc:sldMk cId="697502334" sldId="364"/>
        </pc:sldMkLst>
      </pc:sldChg>
      <pc:sldChg chg="del">
        <pc:chgData name="강환수" userId="f1cac8d9-9172-4d6c-9b10-74cb51d57900" providerId="ADAL" clId="{89B8B65D-C28C-49FD-B60B-7A01D67718E6}" dt="2022-05-22T02:09:58.003" v="28" actId="2696"/>
        <pc:sldMkLst>
          <pc:docMk/>
          <pc:sldMk cId="904629801" sldId="366"/>
        </pc:sldMkLst>
      </pc:sldChg>
      <pc:sldChg chg="modSp">
        <pc:chgData name="강환수" userId="f1cac8d9-9172-4d6c-9b10-74cb51d57900" providerId="ADAL" clId="{89B8B65D-C28C-49FD-B60B-7A01D67718E6}" dt="2022-05-22T04:46:37.075" v="2354" actId="6549"/>
        <pc:sldMkLst>
          <pc:docMk/>
          <pc:sldMk cId="2515596342" sldId="367"/>
        </pc:sldMkLst>
        <pc:spChg chg="mod">
          <ac:chgData name="강환수" userId="f1cac8d9-9172-4d6c-9b10-74cb51d57900" providerId="ADAL" clId="{89B8B65D-C28C-49FD-B60B-7A01D67718E6}" dt="2022-05-22T04:46:37.075" v="2354" actId="6549"/>
          <ac:spMkLst>
            <pc:docMk/>
            <pc:sldMk cId="2515596342" sldId="367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2:11:54.514" v="161" actId="6549"/>
          <ac:spMkLst>
            <pc:docMk/>
            <pc:sldMk cId="2515596342" sldId="367"/>
            <ac:spMk id="25" creationId="{00000000-0000-0000-0000-000000000000}"/>
          </ac:spMkLst>
        </pc:spChg>
      </pc:sldChg>
      <pc:sldChg chg="del">
        <pc:chgData name="강환수" userId="f1cac8d9-9172-4d6c-9b10-74cb51d57900" providerId="ADAL" clId="{89B8B65D-C28C-49FD-B60B-7A01D67718E6}" dt="2022-05-22T02:09:57.950" v="24" actId="2696"/>
        <pc:sldMkLst>
          <pc:docMk/>
          <pc:sldMk cId="3368184355" sldId="368"/>
        </pc:sldMkLst>
      </pc:sldChg>
      <pc:sldChg chg="del">
        <pc:chgData name="강환수" userId="f1cac8d9-9172-4d6c-9b10-74cb51d57900" providerId="ADAL" clId="{89B8B65D-C28C-49FD-B60B-7A01D67718E6}" dt="2022-05-22T02:09:57.963" v="25" actId="2696"/>
        <pc:sldMkLst>
          <pc:docMk/>
          <pc:sldMk cId="3983483844" sldId="369"/>
        </pc:sldMkLst>
      </pc:sldChg>
      <pc:sldChg chg="del">
        <pc:chgData name="강환수" userId="f1cac8d9-9172-4d6c-9b10-74cb51d57900" providerId="ADAL" clId="{89B8B65D-C28C-49FD-B60B-7A01D67718E6}" dt="2022-05-22T02:09:57.972" v="26" actId="2696"/>
        <pc:sldMkLst>
          <pc:docMk/>
          <pc:sldMk cId="475852267" sldId="370"/>
        </pc:sldMkLst>
      </pc:sldChg>
      <pc:sldChg chg="del">
        <pc:chgData name="강환수" userId="f1cac8d9-9172-4d6c-9b10-74cb51d57900" providerId="ADAL" clId="{89B8B65D-C28C-49FD-B60B-7A01D67718E6}" dt="2022-05-22T02:09:58.061" v="33" actId="2696"/>
        <pc:sldMkLst>
          <pc:docMk/>
          <pc:sldMk cId="2574020603" sldId="398"/>
        </pc:sldMkLst>
      </pc:sldChg>
      <pc:sldChg chg="del">
        <pc:chgData name="강환수" userId="f1cac8d9-9172-4d6c-9b10-74cb51d57900" providerId="ADAL" clId="{89B8B65D-C28C-49FD-B60B-7A01D67718E6}" dt="2022-05-22T02:10:58.263" v="97" actId="2696"/>
        <pc:sldMkLst>
          <pc:docMk/>
          <pc:sldMk cId="3426054516" sldId="400"/>
        </pc:sldMkLst>
      </pc:sldChg>
      <pc:sldChg chg="del">
        <pc:chgData name="강환수" userId="f1cac8d9-9172-4d6c-9b10-74cb51d57900" providerId="ADAL" clId="{89B8B65D-C28C-49FD-B60B-7A01D67718E6}" dt="2022-05-22T02:10:58.273" v="98" actId="2696"/>
        <pc:sldMkLst>
          <pc:docMk/>
          <pc:sldMk cId="2769249518" sldId="402"/>
        </pc:sldMkLst>
      </pc:sldChg>
      <pc:sldChg chg="del">
        <pc:chgData name="강환수" userId="f1cac8d9-9172-4d6c-9b10-74cb51d57900" providerId="ADAL" clId="{89B8B65D-C28C-49FD-B60B-7A01D67718E6}" dt="2022-05-22T02:10:58.312" v="101" actId="2696"/>
        <pc:sldMkLst>
          <pc:docMk/>
          <pc:sldMk cId="2170490597" sldId="403"/>
        </pc:sldMkLst>
      </pc:sldChg>
      <pc:sldChg chg="del">
        <pc:chgData name="강환수" userId="f1cac8d9-9172-4d6c-9b10-74cb51d57900" providerId="ADAL" clId="{89B8B65D-C28C-49FD-B60B-7A01D67718E6}" dt="2022-05-22T02:10:58.319" v="102" actId="2696"/>
        <pc:sldMkLst>
          <pc:docMk/>
          <pc:sldMk cId="2233744373" sldId="404"/>
        </pc:sldMkLst>
      </pc:sldChg>
      <pc:sldChg chg="modSp">
        <pc:chgData name="강환수" userId="f1cac8d9-9172-4d6c-9b10-74cb51d57900" providerId="ADAL" clId="{89B8B65D-C28C-49FD-B60B-7A01D67718E6}" dt="2022-05-22T04:47:07.874" v="2382" actId="6549"/>
        <pc:sldMkLst>
          <pc:docMk/>
          <pc:sldMk cId="1415921530" sldId="407"/>
        </pc:sldMkLst>
        <pc:spChg chg="mod">
          <ac:chgData name="강환수" userId="f1cac8d9-9172-4d6c-9b10-74cb51d57900" providerId="ADAL" clId="{89B8B65D-C28C-49FD-B60B-7A01D67718E6}" dt="2022-05-22T04:46:43.834" v="2356" actId="6549"/>
          <ac:spMkLst>
            <pc:docMk/>
            <pc:sldMk cId="1415921530" sldId="407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4:47:07.874" v="2382" actId="6549"/>
          <ac:spMkLst>
            <pc:docMk/>
            <pc:sldMk cId="1415921530" sldId="407"/>
            <ac:spMk id="25" creationId="{00000000-0000-0000-0000-000000000000}"/>
          </ac:spMkLst>
        </pc:spChg>
      </pc:sldChg>
      <pc:sldChg chg="del">
        <pc:chgData name="강환수" userId="f1cac8d9-9172-4d6c-9b10-74cb51d57900" providerId="ADAL" clId="{89B8B65D-C28C-49FD-B60B-7A01D67718E6}" dt="2022-05-22T02:10:58.410" v="110" actId="2696"/>
        <pc:sldMkLst>
          <pc:docMk/>
          <pc:sldMk cId="684904073" sldId="408"/>
        </pc:sldMkLst>
      </pc:sldChg>
      <pc:sldChg chg="del">
        <pc:chgData name="강환수" userId="f1cac8d9-9172-4d6c-9b10-74cb51d57900" providerId="ADAL" clId="{89B8B65D-C28C-49FD-B60B-7A01D67718E6}" dt="2022-05-22T02:10:58.425" v="112" actId="2696"/>
        <pc:sldMkLst>
          <pc:docMk/>
          <pc:sldMk cId="4253427581" sldId="409"/>
        </pc:sldMkLst>
      </pc:sldChg>
      <pc:sldChg chg="del">
        <pc:chgData name="강환수" userId="f1cac8d9-9172-4d6c-9b10-74cb51d57900" providerId="ADAL" clId="{89B8B65D-C28C-49FD-B60B-7A01D67718E6}" dt="2022-05-22T02:10:58.432" v="113" actId="2696"/>
        <pc:sldMkLst>
          <pc:docMk/>
          <pc:sldMk cId="1929432353" sldId="410"/>
        </pc:sldMkLst>
      </pc:sldChg>
      <pc:sldChg chg="del">
        <pc:chgData name="강환수" userId="f1cac8d9-9172-4d6c-9b10-74cb51d57900" providerId="ADAL" clId="{89B8B65D-C28C-49FD-B60B-7A01D67718E6}" dt="2022-05-22T02:10:58.441" v="114" actId="2696"/>
        <pc:sldMkLst>
          <pc:docMk/>
          <pc:sldMk cId="149076022" sldId="411"/>
        </pc:sldMkLst>
      </pc:sldChg>
      <pc:sldChg chg="del">
        <pc:chgData name="강환수" userId="f1cac8d9-9172-4d6c-9b10-74cb51d57900" providerId="ADAL" clId="{89B8B65D-C28C-49FD-B60B-7A01D67718E6}" dt="2022-05-22T02:09:57.922" v="22" actId="2696"/>
        <pc:sldMkLst>
          <pc:docMk/>
          <pc:sldMk cId="226920759" sldId="412"/>
        </pc:sldMkLst>
      </pc:sldChg>
      <pc:sldChg chg="del">
        <pc:chgData name="강환수" userId="f1cac8d9-9172-4d6c-9b10-74cb51d57900" providerId="ADAL" clId="{89B8B65D-C28C-49FD-B60B-7A01D67718E6}" dt="2022-05-22T02:09:58.090" v="36" actId="2696"/>
        <pc:sldMkLst>
          <pc:docMk/>
          <pc:sldMk cId="806472700" sldId="413"/>
        </pc:sldMkLst>
      </pc:sldChg>
      <pc:sldChg chg="del">
        <pc:chgData name="강환수" userId="f1cac8d9-9172-4d6c-9b10-74cb51d57900" providerId="ADAL" clId="{89B8B65D-C28C-49FD-B60B-7A01D67718E6}" dt="2022-05-22T02:10:58.288" v="99" actId="2696"/>
        <pc:sldMkLst>
          <pc:docMk/>
          <pc:sldMk cId="1420893785" sldId="414"/>
        </pc:sldMkLst>
      </pc:sldChg>
      <pc:sldChg chg="del">
        <pc:chgData name="강환수" userId="f1cac8d9-9172-4d6c-9b10-74cb51d57900" providerId="ADAL" clId="{89B8B65D-C28C-49FD-B60B-7A01D67718E6}" dt="2022-05-22T02:10:58.302" v="100" actId="2696"/>
        <pc:sldMkLst>
          <pc:docMk/>
          <pc:sldMk cId="2427195587" sldId="415"/>
        </pc:sldMkLst>
      </pc:sldChg>
      <pc:sldChg chg="del">
        <pc:chgData name="강환수" userId="f1cac8d9-9172-4d6c-9b10-74cb51d57900" providerId="ADAL" clId="{89B8B65D-C28C-49FD-B60B-7A01D67718E6}" dt="2022-05-22T02:10:58.399" v="109" actId="2696"/>
        <pc:sldMkLst>
          <pc:docMk/>
          <pc:sldMk cId="1081866" sldId="416"/>
        </pc:sldMkLst>
      </pc:sldChg>
      <pc:sldChg chg="del">
        <pc:chgData name="강환수" userId="f1cac8d9-9172-4d6c-9b10-74cb51d57900" providerId="ADAL" clId="{89B8B65D-C28C-49FD-B60B-7A01D67718E6}" dt="2022-05-22T02:10:58.344" v="104" actId="2696"/>
        <pc:sldMkLst>
          <pc:docMk/>
          <pc:sldMk cId="2421360103" sldId="417"/>
        </pc:sldMkLst>
      </pc:sldChg>
      <pc:sldChg chg="del">
        <pc:chgData name="강환수" userId="f1cac8d9-9172-4d6c-9b10-74cb51d57900" providerId="ADAL" clId="{89B8B65D-C28C-49FD-B60B-7A01D67718E6}" dt="2022-05-22T02:09:57.882" v="20" actId="2696"/>
        <pc:sldMkLst>
          <pc:docMk/>
          <pc:sldMk cId="755147297" sldId="420"/>
        </pc:sldMkLst>
      </pc:sldChg>
      <pc:sldChg chg="del">
        <pc:chgData name="강환수" userId="f1cac8d9-9172-4d6c-9b10-74cb51d57900" providerId="ADAL" clId="{89B8B65D-C28C-49FD-B60B-7A01D67718E6}" dt="2022-05-22T02:10:58.356" v="105" actId="2696"/>
        <pc:sldMkLst>
          <pc:docMk/>
          <pc:sldMk cId="1787485250" sldId="421"/>
        </pc:sldMkLst>
      </pc:sldChg>
      <pc:sldChg chg="del">
        <pc:chgData name="강환수" userId="f1cac8d9-9172-4d6c-9b10-74cb51d57900" providerId="ADAL" clId="{89B8B65D-C28C-49FD-B60B-7A01D67718E6}" dt="2022-05-22T02:10:58.369" v="106" actId="2696"/>
        <pc:sldMkLst>
          <pc:docMk/>
          <pc:sldMk cId="4153836866" sldId="422"/>
        </pc:sldMkLst>
      </pc:sldChg>
      <pc:sldChg chg="del">
        <pc:chgData name="강환수" userId="f1cac8d9-9172-4d6c-9b10-74cb51d57900" providerId="ADAL" clId="{89B8B65D-C28C-49FD-B60B-7A01D67718E6}" dt="2022-05-22T02:10:58.418" v="111" actId="2696"/>
        <pc:sldMkLst>
          <pc:docMk/>
          <pc:sldMk cId="3765760985" sldId="423"/>
        </pc:sldMkLst>
      </pc:sldChg>
      <pc:sldChg chg="del">
        <pc:chgData name="강환수" userId="f1cac8d9-9172-4d6c-9b10-74cb51d57900" providerId="ADAL" clId="{89B8B65D-C28C-49FD-B60B-7A01D67718E6}" dt="2022-05-22T02:10:58.380" v="107" actId="2696"/>
        <pc:sldMkLst>
          <pc:docMk/>
          <pc:sldMk cId="1499892824" sldId="424"/>
        </pc:sldMkLst>
      </pc:sldChg>
      <pc:sldChg chg="add">
        <pc:chgData name="강환수" userId="f1cac8d9-9172-4d6c-9b10-74cb51d57900" providerId="ADAL" clId="{89B8B65D-C28C-49FD-B60B-7A01D67718E6}" dt="2022-05-22T05:08:02.304" v="2574"/>
        <pc:sldMkLst>
          <pc:docMk/>
          <pc:sldMk cId="409474156" sldId="439"/>
        </pc:sldMkLst>
      </pc:sldChg>
      <pc:sldChg chg="add del">
        <pc:chgData name="강환수" userId="f1cac8d9-9172-4d6c-9b10-74cb51d57900" providerId="ADAL" clId="{89B8B65D-C28C-49FD-B60B-7A01D67718E6}" dt="2022-05-22T07:10:37.849" v="3287" actId="2696"/>
        <pc:sldMkLst>
          <pc:docMk/>
          <pc:sldMk cId="658113880" sldId="442"/>
        </pc:sldMkLst>
      </pc:sldChg>
      <pc:sldChg chg="add del">
        <pc:chgData name="강환수" userId="f1cac8d9-9172-4d6c-9b10-74cb51d57900" providerId="ADAL" clId="{89B8B65D-C28C-49FD-B60B-7A01D67718E6}" dt="2022-05-22T07:10:37.888" v="3290" actId="2696"/>
        <pc:sldMkLst>
          <pc:docMk/>
          <pc:sldMk cId="3540843195" sldId="443"/>
        </pc:sldMkLst>
      </pc:sldChg>
      <pc:sldChg chg="add del">
        <pc:chgData name="강환수" userId="f1cac8d9-9172-4d6c-9b10-74cb51d57900" providerId="ADAL" clId="{89B8B65D-C28C-49FD-B60B-7A01D67718E6}" dt="2022-05-22T07:10:37.865" v="3288" actId="2696"/>
        <pc:sldMkLst>
          <pc:docMk/>
          <pc:sldMk cId="165512761" sldId="444"/>
        </pc:sldMkLst>
      </pc:sldChg>
      <pc:sldChg chg="add del">
        <pc:chgData name="강환수" userId="f1cac8d9-9172-4d6c-9b10-74cb51d57900" providerId="ADAL" clId="{89B8B65D-C28C-49FD-B60B-7A01D67718E6}" dt="2022-05-22T07:10:37.880" v="3289" actId="2696"/>
        <pc:sldMkLst>
          <pc:docMk/>
          <pc:sldMk cId="292129990" sldId="445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382562417" sldId="447"/>
        </pc:sldMkLst>
      </pc:sldChg>
      <pc:sldChg chg="addSp modSp add">
        <pc:chgData name="강환수" userId="f1cac8d9-9172-4d6c-9b10-74cb51d57900" providerId="ADAL" clId="{89B8B65D-C28C-49FD-B60B-7A01D67718E6}" dt="2022-05-22T05:35:39.238" v="2789" actId="1076"/>
        <pc:sldMkLst>
          <pc:docMk/>
          <pc:sldMk cId="3132428672" sldId="448"/>
        </pc:sldMkLst>
        <pc:spChg chg="mod">
          <ac:chgData name="강환수" userId="f1cac8d9-9172-4d6c-9b10-74cb51d57900" providerId="ADAL" clId="{89B8B65D-C28C-49FD-B60B-7A01D67718E6}" dt="2022-05-22T05:35:23.755" v="2784" actId="6549"/>
          <ac:spMkLst>
            <pc:docMk/>
            <pc:sldMk cId="3132428672" sldId="448"/>
            <ac:spMk id="3" creationId="{BBFA1513-2185-4206-A548-EB7E26DACFB4}"/>
          </ac:spMkLst>
        </pc:spChg>
        <pc:spChg chg="add mod">
          <ac:chgData name="강환수" userId="f1cac8d9-9172-4d6c-9b10-74cb51d57900" providerId="ADAL" clId="{89B8B65D-C28C-49FD-B60B-7A01D67718E6}" dt="2022-05-22T05:35:39.238" v="2789" actId="1076"/>
          <ac:spMkLst>
            <pc:docMk/>
            <pc:sldMk cId="3132428672" sldId="448"/>
            <ac:spMk id="4" creationId="{5E09C3B2-01A9-4636-B586-36E50BC4BAA7}"/>
          </ac:spMkLst>
        </pc:spChg>
      </pc:sldChg>
      <pc:sldChg chg="modSp add">
        <pc:chgData name="강환수" userId="f1cac8d9-9172-4d6c-9b10-74cb51d57900" providerId="ADAL" clId="{89B8B65D-C28C-49FD-B60B-7A01D67718E6}" dt="2022-05-22T05:37:10.731" v="2843" actId="6549"/>
        <pc:sldMkLst>
          <pc:docMk/>
          <pc:sldMk cId="592815218" sldId="449"/>
        </pc:sldMkLst>
        <pc:spChg chg="mod">
          <ac:chgData name="강환수" userId="f1cac8d9-9172-4d6c-9b10-74cb51d57900" providerId="ADAL" clId="{89B8B65D-C28C-49FD-B60B-7A01D67718E6}" dt="2022-05-22T05:37:10.731" v="2843" actId="6549"/>
          <ac:spMkLst>
            <pc:docMk/>
            <pc:sldMk cId="592815218" sldId="449"/>
            <ac:spMk id="3" creationId="{EDDBD8A5-762E-4CC5-8592-61D5B6C0718F}"/>
          </ac:spMkLst>
        </pc:spChg>
      </pc:sldChg>
      <pc:sldChg chg="add ord">
        <pc:chgData name="강환수" userId="f1cac8d9-9172-4d6c-9b10-74cb51d57900" providerId="ADAL" clId="{89B8B65D-C28C-49FD-B60B-7A01D67718E6}" dt="2022-05-22T05:58:22.128" v="3281"/>
        <pc:sldMkLst>
          <pc:docMk/>
          <pc:sldMk cId="3156280499" sldId="450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3343132134" sldId="451"/>
        </pc:sldMkLst>
      </pc:sldChg>
      <pc:sldChg chg="add del">
        <pc:chgData name="강환수" userId="f1cac8d9-9172-4d6c-9b10-74cb51d57900" providerId="ADAL" clId="{89B8B65D-C28C-49FD-B60B-7A01D67718E6}" dt="2022-05-22T05:57:23.665" v="3275" actId="2696"/>
        <pc:sldMkLst>
          <pc:docMk/>
          <pc:sldMk cId="3965121695" sldId="452"/>
        </pc:sldMkLst>
      </pc:sldChg>
      <pc:sldChg chg="del">
        <pc:chgData name="강환수" userId="f1cac8d9-9172-4d6c-9b10-74cb51d57900" providerId="ADAL" clId="{89B8B65D-C28C-49FD-B60B-7A01D67718E6}" dt="2022-05-22T02:09:58.101" v="37" actId="2696"/>
        <pc:sldMkLst>
          <pc:docMk/>
          <pc:sldMk cId="291578268" sldId="455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3884562650" sldId="455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2852830762" sldId="456"/>
        </pc:sldMkLst>
      </pc:sldChg>
      <pc:sldChg chg="del">
        <pc:chgData name="강환수" userId="f1cac8d9-9172-4d6c-9b10-74cb51d57900" providerId="ADAL" clId="{89B8B65D-C28C-49FD-B60B-7A01D67718E6}" dt="2022-05-22T02:09:58.110" v="38" actId="2696"/>
        <pc:sldMkLst>
          <pc:docMk/>
          <pc:sldMk cId="3649662090" sldId="456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2736184516" sldId="457"/>
        </pc:sldMkLst>
      </pc:sldChg>
      <pc:sldChg chg="del">
        <pc:chgData name="강환수" userId="f1cac8d9-9172-4d6c-9b10-74cb51d57900" providerId="ADAL" clId="{89B8B65D-C28C-49FD-B60B-7A01D67718E6}" dt="2022-05-22T02:10:58.329" v="103" actId="2696"/>
        <pc:sldMkLst>
          <pc:docMk/>
          <pc:sldMk cId="3417337735" sldId="457"/>
        </pc:sldMkLst>
      </pc:sldChg>
      <pc:sldChg chg="del">
        <pc:chgData name="강환수" userId="f1cac8d9-9172-4d6c-9b10-74cb51d57900" providerId="ADAL" clId="{89B8B65D-C28C-49FD-B60B-7A01D67718E6}" dt="2022-05-22T05:04:26.954" v="2573" actId="2696"/>
        <pc:sldMkLst>
          <pc:docMk/>
          <pc:sldMk cId="1539254588" sldId="461"/>
        </pc:sldMkLst>
      </pc:sldChg>
      <pc:sldChg chg="addSp modSp add ord">
        <pc:chgData name="강환수" userId="f1cac8d9-9172-4d6c-9b10-74cb51d57900" providerId="ADAL" clId="{89B8B65D-C28C-49FD-B60B-7A01D67718E6}" dt="2022-05-22T02:30:00.413" v="501" actId="1076"/>
        <pc:sldMkLst>
          <pc:docMk/>
          <pc:sldMk cId="2503753545" sldId="462"/>
        </pc:sldMkLst>
        <pc:spChg chg="mod">
          <ac:chgData name="강환수" userId="f1cac8d9-9172-4d6c-9b10-74cb51d57900" providerId="ADAL" clId="{89B8B65D-C28C-49FD-B60B-7A01D67718E6}" dt="2022-05-22T02:27:43.884" v="421" actId="6549"/>
          <ac:spMkLst>
            <pc:docMk/>
            <pc:sldMk cId="2503753545" sldId="462"/>
            <ac:spMk id="2" creationId="{C443A739-11A8-4A02-B43C-0186762B6ABB}"/>
          </ac:spMkLst>
        </pc:spChg>
        <pc:spChg chg="mod">
          <ac:chgData name="강환수" userId="f1cac8d9-9172-4d6c-9b10-74cb51d57900" providerId="ADAL" clId="{89B8B65D-C28C-49FD-B60B-7A01D67718E6}" dt="2022-05-22T02:29:57.591" v="500"/>
          <ac:spMkLst>
            <pc:docMk/>
            <pc:sldMk cId="2503753545" sldId="462"/>
            <ac:spMk id="3" creationId="{66CB6D4E-0059-4D81-A819-83FEC7AAB1B8}"/>
          </ac:spMkLst>
        </pc:spChg>
        <pc:picChg chg="add mod">
          <ac:chgData name="강환수" userId="f1cac8d9-9172-4d6c-9b10-74cb51d57900" providerId="ADAL" clId="{89B8B65D-C28C-49FD-B60B-7A01D67718E6}" dt="2022-05-22T02:30:00.413" v="501" actId="1076"/>
          <ac:picMkLst>
            <pc:docMk/>
            <pc:sldMk cId="2503753545" sldId="462"/>
            <ac:picMk id="4" creationId="{20B708B0-52F7-4CC8-A145-5A4B12293339}"/>
          </ac:picMkLst>
        </pc:picChg>
      </pc:sldChg>
      <pc:sldChg chg="addSp modSp add">
        <pc:chgData name="강환수" userId="f1cac8d9-9172-4d6c-9b10-74cb51d57900" providerId="ADAL" clId="{89B8B65D-C28C-49FD-B60B-7A01D67718E6}" dt="2022-05-22T02:32:45.331" v="565" actId="1076"/>
        <pc:sldMkLst>
          <pc:docMk/>
          <pc:sldMk cId="3974151286" sldId="463"/>
        </pc:sldMkLst>
        <pc:spChg chg="mod">
          <ac:chgData name="강환수" userId="f1cac8d9-9172-4d6c-9b10-74cb51d57900" providerId="ADAL" clId="{89B8B65D-C28C-49FD-B60B-7A01D67718E6}" dt="2022-05-22T02:30:34.549" v="554"/>
          <ac:spMkLst>
            <pc:docMk/>
            <pc:sldMk cId="3974151286" sldId="463"/>
            <ac:spMk id="2" creationId="{36B1F655-BBAD-4BB0-9664-434ADC1913FA}"/>
          </ac:spMkLst>
        </pc:spChg>
        <pc:picChg chg="add mod">
          <ac:chgData name="강환수" userId="f1cac8d9-9172-4d6c-9b10-74cb51d57900" providerId="ADAL" clId="{89B8B65D-C28C-49FD-B60B-7A01D67718E6}" dt="2022-05-22T02:32:45.331" v="565" actId="1076"/>
          <ac:picMkLst>
            <pc:docMk/>
            <pc:sldMk cId="3974151286" sldId="463"/>
            <ac:picMk id="4" creationId="{71E5FD58-C800-4379-A231-1ADB3D644BF9}"/>
          </ac:picMkLst>
        </pc:picChg>
      </pc:sldChg>
      <pc:sldChg chg="addSp modSp add">
        <pc:chgData name="강환수" userId="f1cac8d9-9172-4d6c-9b10-74cb51d57900" providerId="ADAL" clId="{89B8B65D-C28C-49FD-B60B-7A01D67718E6}" dt="2022-05-22T02:39:37.662" v="734" actId="1076"/>
        <pc:sldMkLst>
          <pc:docMk/>
          <pc:sldMk cId="4196069308" sldId="464"/>
        </pc:sldMkLst>
        <pc:spChg chg="mod">
          <ac:chgData name="강환수" userId="f1cac8d9-9172-4d6c-9b10-74cb51d57900" providerId="ADAL" clId="{89B8B65D-C28C-49FD-B60B-7A01D67718E6}" dt="2022-05-22T02:38:48.267" v="712"/>
          <ac:spMkLst>
            <pc:docMk/>
            <pc:sldMk cId="4196069308" sldId="464"/>
            <ac:spMk id="2" creationId="{3E674BAB-68E3-437A-B91F-1FED1DAB4A31}"/>
          </ac:spMkLst>
        </pc:spChg>
        <pc:spChg chg="mod">
          <ac:chgData name="강환수" userId="f1cac8d9-9172-4d6c-9b10-74cb51d57900" providerId="ADAL" clId="{89B8B65D-C28C-49FD-B60B-7A01D67718E6}" dt="2022-05-22T02:39:02.799" v="731" actId="6549"/>
          <ac:spMkLst>
            <pc:docMk/>
            <pc:sldMk cId="4196069308" sldId="464"/>
            <ac:spMk id="3" creationId="{7DCA2F55-E708-4D2D-956B-7A052B5AF901}"/>
          </ac:spMkLst>
        </pc:spChg>
        <pc:spChg chg="add mod">
          <ac:chgData name="강환수" userId="f1cac8d9-9172-4d6c-9b10-74cb51d57900" providerId="ADAL" clId="{89B8B65D-C28C-49FD-B60B-7A01D67718E6}" dt="2022-05-22T02:38:35.883" v="670" actId="1076"/>
          <ac:spMkLst>
            <pc:docMk/>
            <pc:sldMk cId="4196069308" sldId="464"/>
            <ac:spMk id="4" creationId="{DCCBDFE5-AEB6-4E75-8FB1-E5D41C2D8E84}"/>
          </ac:spMkLst>
        </pc:spChg>
        <pc:picChg chg="add mod">
          <ac:chgData name="강환수" userId="f1cac8d9-9172-4d6c-9b10-74cb51d57900" providerId="ADAL" clId="{89B8B65D-C28C-49FD-B60B-7A01D67718E6}" dt="2022-05-22T02:39:37.662" v="734" actId="1076"/>
          <ac:picMkLst>
            <pc:docMk/>
            <pc:sldMk cId="4196069308" sldId="464"/>
            <ac:picMk id="5" creationId="{CD322D1E-A284-47E6-A63D-BFD4D52AE847}"/>
          </ac:picMkLst>
        </pc:picChg>
      </pc:sldChg>
      <pc:sldChg chg="addSp modSp add">
        <pc:chgData name="강환수" userId="f1cac8d9-9172-4d6c-9b10-74cb51d57900" providerId="ADAL" clId="{89B8B65D-C28C-49FD-B60B-7A01D67718E6}" dt="2022-05-22T02:48:04.064" v="1000" actId="1035"/>
        <pc:sldMkLst>
          <pc:docMk/>
          <pc:sldMk cId="1098825276" sldId="465"/>
        </pc:sldMkLst>
        <pc:spChg chg="mod">
          <ac:chgData name="강환수" userId="f1cac8d9-9172-4d6c-9b10-74cb51d57900" providerId="ADAL" clId="{89B8B65D-C28C-49FD-B60B-7A01D67718E6}" dt="2022-05-22T02:42:27.414" v="787"/>
          <ac:spMkLst>
            <pc:docMk/>
            <pc:sldMk cId="1098825276" sldId="465"/>
            <ac:spMk id="2" creationId="{E437484A-6DC5-408B-8E6A-A6D9EEE16205}"/>
          </ac:spMkLst>
        </pc:spChg>
        <pc:spChg chg="mod">
          <ac:chgData name="강환수" userId="f1cac8d9-9172-4d6c-9b10-74cb51d57900" providerId="ADAL" clId="{89B8B65D-C28C-49FD-B60B-7A01D67718E6}" dt="2022-05-22T02:47:50.577" v="995" actId="6549"/>
          <ac:spMkLst>
            <pc:docMk/>
            <pc:sldMk cId="1098825276" sldId="465"/>
            <ac:spMk id="3" creationId="{AD277749-6B31-402A-948A-1D48F6863A9B}"/>
          </ac:spMkLst>
        </pc:spChg>
        <pc:spChg chg="add mod">
          <ac:chgData name="강환수" userId="f1cac8d9-9172-4d6c-9b10-74cb51d57900" providerId="ADAL" clId="{89B8B65D-C28C-49FD-B60B-7A01D67718E6}" dt="2022-05-22T02:48:04.064" v="1000" actId="1035"/>
          <ac:spMkLst>
            <pc:docMk/>
            <pc:sldMk cId="1098825276" sldId="465"/>
            <ac:spMk id="4" creationId="{88E3E88A-0B79-4E37-8689-2B94B2DFF766}"/>
          </ac:spMkLst>
        </pc:spChg>
        <pc:spChg chg="add mod">
          <ac:chgData name="강환수" userId="f1cac8d9-9172-4d6c-9b10-74cb51d57900" providerId="ADAL" clId="{89B8B65D-C28C-49FD-B60B-7A01D67718E6}" dt="2022-05-22T02:48:04.064" v="1000" actId="1035"/>
          <ac:spMkLst>
            <pc:docMk/>
            <pc:sldMk cId="1098825276" sldId="465"/>
            <ac:spMk id="5" creationId="{C9A83088-41BA-47D7-AF23-619E637DE9D7}"/>
          </ac:spMkLst>
        </pc:spChg>
      </pc:sldChg>
      <pc:sldChg chg="modSp add ord">
        <pc:chgData name="강환수" userId="f1cac8d9-9172-4d6c-9b10-74cb51d57900" providerId="ADAL" clId="{89B8B65D-C28C-49FD-B60B-7A01D67718E6}" dt="2022-05-22T04:50:38.855" v="2477" actId="6549"/>
        <pc:sldMkLst>
          <pc:docMk/>
          <pc:sldMk cId="3944502507" sldId="466"/>
        </pc:sldMkLst>
        <pc:spChg chg="mod">
          <ac:chgData name="강환수" userId="f1cac8d9-9172-4d6c-9b10-74cb51d57900" providerId="ADAL" clId="{89B8B65D-C28C-49FD-B60B-7A01D67718E6}" dt="2022-05-22T04:50:38.855" v="2477" actId="6549"/>
          <ac:spMkLst>
            <pc:docMk/>
            <pc:sldMk cId="3944502507" sldId="466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4:13:00.353" v="1643" actId="6549"/>
          <ac:spMkLst>
            <pc:docMk/>
            <pc:sldMk cId="3944502507" sldId="466"/>
            <ac:spMk id="25" creationId="{00000000-0000-0000-0000-000000000000}"/>
          </ac:spMkLst>
        </pc:spChg>
      </pc:sldChg>
      <pc:sldChg chg="addSp delSp modSp add ord">
        <pc:chgData name="강환수" userId="f1cac8d9-9172-4d6c-9b10-74cb51d57900" providerId="ADAL" clId="{89B8B65D-C28C-49FD-B60B-7A01D67718E6}" dt="2022-05-22T04:03:13.120" v="1441" actId="6549"/>
        <pc:sldMkLst>
          <pc:docMk/>
          <pc:sldMk cId="2883256798" sldId="467"/>
        </pc:sldMkLst>
        <pc:spChg chg="mod">
          <ac:chgData name="강환수" userId="f1cac8d9-9172-4d6c-9b10-74cb51d57900" providerId="ADAL" clId="{89B8B65D-C28C-49FD-B60B-7A01D67718E6}" dt="2022-05-22T04:02:44.735" v="1366"/>
          <ac:spMkLst>
            <pc:docMk/>
            <pc:sldMk cId="2883256798" sldId="467"/>
            <ac:spMk id="2" creationId="{31F61373-EF6A-4370-A436-5F929669E903}"/>
          </ac:spMkLst>
        </pc:spChg>
        <pc:spChg chg="mod">
          <ac:chgData name="강환수" userId="f1cac8d9-9172-4d6c-9b10-74cb51d57900" providerId="ADAL" clId="{89B8B65D-C28C-49FD-B60B-7A01D67718E6}" dt="2022-05-22T04:03:13.120" v="1441" actId="6549"/>
          <ac:spMkLst>
            <pc:docMk/>
            <pc:sldMk cId="2883256798" sldId="467"/>
            <ac:spMk id="3" creationId="{11B04396-E9AB-4746-8812-9A10188995AB}"/>
          </ac:spMkLst>
        </pc:spChg>
        <pc:spChg chg="add del mod">
          <ac:chgData name="강환수" userId="f1cac8d9-9172-4d6c-9b10-74cb51d57900" providerId="ADAL" clId="{89B8B65D-C28C-49FD-B60B-7A01D67718E6}" dt="2022-05-22T04:02:02.892" v="1355" actId="478"/>
          <ac:spMkLst>
            <pc:docMk/>
            <pc:sldMk cId="2883256798" sldId="467"/>
            <ac:spMk id="4" creationId="{226484EF-7179-4E53-922A-74971CE39E0E}"/>
          </ac:spMkLst>
        </pc:spChg>
        <pc:spChg chg="add mod">
          <ac:chgData name="강환수" userId="f1cac8d9-9172-4d6c-9b10-74cb51d57900" providerId="ADAL" clId="{89B8B65D-C28C-49FD-B60B-7A01D67718E6}" dt="2022-05-22T04:02:26.129" v="1363" actId="1076"/>
          <ac:spMkLst>
            <pc:docMk/>
            <pc:sldMk cId="2883256798" sldId="467"/>
            <ac:spMk id="5" creationId="{7AD9B1DF-6604-4EBA-876B-472170197842}"/>
          </ac:spMkLst>
        </pc:spChg>
      </pc:sldChg>
      <pc:sldChg chg="addSp delSp modSp add ord">
        <pc:chgData name="강환수" userId="f1cac8d9-9172-4d6c-9b10-74cb51d57900" providerId="ADAL" clId="{89B8B65D-C28C-49FD-B60B-7A01D67718E6}" dt="2022-05-22T04:11:22.333" v="1591" actId="6549"/>
        <pc:sldMkLst>
          <pc:docMk/>
          <pc:sldMk cId="3619901296" sldId="468"/>
        </pc:sldMkLst>
        <pc:spChg chg="mod">
          <ac:chgData name="강환수" userId="f1cac8d9-9172-4d6c-9b10-74cb51d57900" providerId="ADAL" clId="{89B8B65D-C28C-49FD-B60B-7A01D67718E6}" dt="2022-05-22T04:02:47.319" v="1367"/>
          <ac:spMkLst>
            <pc:docMk/>
            <pc:sldMk cId="3619901296" sldId="468"/>
            <ac:spMk id="2" creationId="{C286048A-A8AF-4F04-A25D-04A57D39DF41}"/>
          </ac:spMkLst>
        </pc:spChg>
        <pc:spChg chg="mod">
          <ac:chgData name="강환수" userId="f1cac8d9-9172-4d6c-9b10-74cb51d57900" providerId="ADAL" clId="{89B8B65D-C28C-49FD-B60B-7A01D67718E6}" dt="2022-05-22T04:11:22.333" v="1591" actId="6549"/>
          <ac:spMkLst>
            <pc:docMk/>
            <pc:sldMk cId="3619901296" sldId="468"/>
            <ac:spMk id="3" creationId="{AD01BE21-C5B3-4B1B-B9F8-1CC3DFBC7AA3}"/>
          </ac:spMkLst>
        </pc:spChg>
        <pc:spChg chg="add del mod">
          <ac:chgData name="강환수" userId="f1cac8d9-9172-4d6c-9b10-74cb51d57900" providerId="ADAL" clId="{89B8B65D-C28C-49FD-B60B-7A01D67718E6}" dt="2022-05-22T04:10:55.435" v="1552" actId="478"/>
          <ac:spMkLst>
            <pc:docMk/>
            <pc:sldMk cId="3619901296" sldId="468"/>
            <ac:spMk id="4" creationId="{90416EA9-6C08-43BF-8D5A-0D7AFC433BF0}"/>
          </ac:spMkLst>
        </pc:spChg>
      </pc:sldChg>
      <pc:sldChg chg="addSp modSp add">
        <pc:chgData name="강환수" userId="f1cac8d9-9172-4d6c-9b10-74cb51d57900" providerId="ADAL" clId="{89B8B65D-C28C-49FD-B60B-7A01D67718E6}" dt="2022-05-22T04:39:30.505" v="2305" actId="6549"/>
        <pc:sldMkLst>
          <pc:docMk/>
          <pc:sldMk cId="3236123333" sldId="469"/>
        </pc:sldMkLst>
        <pc:spChg chg="mod">
          <ac:chgData name="강환수" userId="f1cac8d9-9172-4d6c-9b10-74cb51d57900" providerId="ADAL" clId="{89B8B65D-C28C-49FD-B60B-7A01D67718E6}" dt="2022-05-22T04:18:08.977" v="1676"/>
          <ac:spMkLst>
            <pc:docMk/>
            <pc:sldMk cId="3236123333" sldId="469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34:51.922" v="2175" actId="6549"/>
          <ac:spMkLst>
            <pc:docMk/>
            <pc:sldMk cId="3236123333" sldId="469"/>
            <ac:spMk id="3" creationId="{BC9C482C-E87F-4366-A09F-7305C397AE02}"/>
          </ac:spMkLst>
        </pc:spChg>
        <pc:spChg chg="add mod">
          <ac:chgData name="강환수" userId="f1cac8d9-9172-4d6c-9b10-74cb51d57900" providerId="ADAL" clId="{89B8B65D-C28C-49FD-B60B-7A01D67718E6}" dt="2022-05-22T04:36:49.312" v="2199" actId="14100"/>
          <ac:spMkLst>
            <pc:docMk/>
            <pc:sldMk cId="3236123333" sldId="469"/>
            <ac:spMk id="4" creationId="{2D57557A-E436-4E18-81F8-EB41C9CDEC1B}"/>
          </ac:spMkLst>
        </pc:spChg>
        <pc:spChg chg="add mod">
          <ac:chgData name="강환수" userId="f1cac8d9-9172-4d6c-9b10-74cb51d57900" providerId="ADAL" clId="{89B8B65D-C28C-49FD-B60B-7A01D67718E6}" dt="2022-05-22T04:37:14.184" v="2206" actId="1037"/>
          <ac:spMkLst>
            <pc:docMk/>
            <pc:sldMk cId="3236123333" sldId="469"/>
            <ac:spMk id="5" creationId="{C5B986A0-EF5A-4B3C-ACB7-B1A3A42615E1}"/>
          </ac:spMkLst>
        </pc:spChg>
        <pc:spChg chg="add mod">
          <ac:chgData name="강환수" userId="f1cac8d9-9172-4d6c-9b10-74cb51d57900" providerId="ADAL" clId="{89B8B65D-C28C-49FD-B60B-7A01D67718E6}" dt="2022-05-22T04:37:29.242" v="2208" actId="1076"/>
          <ac:spMkLst>
            <pc:docMk/>
            <pc:sldMk cId="3236123333" sldId="469"/>
            <ac:spMk id="6" creationId="{4FADEF47-AF85-4777-B8FF-37227672393E}"/>
          </ac:spMkLst>
        </pc:spChg>
        <pc:spChg chg="add mod">
          <ac:chgData name="강환수" userId="f1cac8d9-9172-4d6c-9b10-74cb51d57900" providerId="ADAL" clId="{89B8B65D-C28C-49FD-B60B-7A01D67718E6}" dt="2022-05-22T04:37:39.232" v="2211" actId="14100"/>
          <ac:spMkLst>
            <pc:docMk/>
            <pc:sldMk cId="3236123333" sldId="469"/>
            <ac:spMk id="7" creationId="{BFB37826-9672-4F6B-A32F-BA8D9967213E}"/>
          </ac:spMkLst>
        </pc:spChg>
        <pc:spChg chg="add mod">
          <ac:chgData name="강환수" userId="f1cac8d9-9172-4d6c-9b10-74cb51d57900" providerId="ADAL" clId="{89B8B65D-C28C-49FD-B60B-7A01D67718E6}" dt="2022-05-22T04:38:50.013" v="2238" actId="1076"/>
          <ac:spMkLst>
            <pc:docMk/>
            <pc:sldMk cId="3236123333" sldId="469"/>
            <ac:spMk id="8" creationId="{3BC05CD6-7834-49F7-8F77-92D2D32EFAE2}"/>
          </ac:spMkLst>
        </pc:spChg>
        <pc:spChg chg="add mod">
          <ac:chgData name="강환수" userId="f1cac8d9-9172-4d6c-9b10-74cb51d57900" providerId="ADAL" clId="{89B8B65D-C28C-49FD-B60B-7A01D67718E6}" dt="2022-05-22T04:39:22.711" v="2300" actId="6549"/>
          <ac:spMkLst>
            <pc:docMk/>
            <pc:sldMk cId="3236123333" sldId="469"/>
            <ac:spMk id="9" creationId="{B08079F5-6D93-4941-8D54-85A0428D88FC}"/>
          </ac:spMkLst>
        </pc:spChg>
        <pc:spChg chg="add mod">
          <ac:chgData name="강환수" userId="f1cac8d9-9172-4d6c-9b10-74cb51d57900" providerId="ADAL" clId="{89B8B65D-C28C-49FD-B60B-7A01D67718E6}" dt="2022-05-22T04:39:17.830" v="2292" actId="6549"/>
          <ac:spMkLst>
            <pc:docMk/>
            <pc:sldMk cId="3236123333" sldId="469"/>
            <ac:spMk id="10" creationId="{38388CED-1A5E-4230-9B91-5ED53629A903}"/>
          </ac:spMkLst>
        </pc:spChg>
        <pc:spChg chg="add mod">
          <ac:chgData name="강환수" userId="f1cac8d9-9172-4d6c-9b10-74cb51d57900" providerId="ADAL" clId="{89B8B65D-C28C-49FD-B60B-7A01D67718E6}" dt="2022-05-22T04:39:30.505" v="2305" actId="6549"/>
          <ac:spMkLst>
            <pc:docMk/>
            <pc:sldMk cId="3236123333" sldId="469"/>
            <ac:spMk id="11" creationId="{3A755BDD-1437-4A07-9C9D-BA7936F5F43D}"/>
          </ac:spMkLst>
        </pc:spChg>
      </pc:sldChg>
      <pc:sldChg chg="addSp modSp add">
        <pc:chgData name="강환수" userId="f1cac8d9-9172-4d6c-9b10-74cb51d57900" providerId="ADAL" clId="{89B8B65D-C28C-49FD-B60B-7A01D67718E6}" dt="2022-05-22T04:43:47.622" v="2348" actId="20577"/>
        <pc:sldMkLst>
          <pc:docMk/>
          <pc:sldMk cId="2008494127" sldId="470"/>
        </pc:sldMkLst>
        <pc:spChg chg="mod">
          <ac:chgData name="강환수" userId="f1cac8d9-9172-4d6c-9b10-74cb51d57900" providerId="ADAL" clId="{89B8B65D-C28C-49FD-B60B-7A01D67718E6}" dt="2022-05-22T04:26:15.552" v="2137"/>
          <ac:spMkLst>
            <pc:docMk/>
            <pc:sldMk cId="2008494127" sldId="470"/>
            <ac:spMk id="2" creationId="{D330ABA7-6F9A-462D-8258-F6AD7371A573}"/>
          </ac:spMkLst>
        </pc:spChg>
        <pc:spChg chg="mod">
          <ac:chgData name="강환수" userId="f1cac8d9-9172-4d6c-9b10-74cb51d57900" providerId="ADAL" clId="{89B8B65D-C28C-49FD-B60B-7A01D67718E6}" dt="2022-05-22T04:43:47.622" v="2348" actId="20577"/>
          <ac:spMkLst>
            <pc:docMk/>
            <pc:sldMk cId="2008494127" sldId="470"/>
            <ac:spMk id="3" creationId="{3603ED60-497E-4235-96B2-4E6C63823C1F}"/>
          </ac:spMkLst>
        </pc:spChg>
        <pc:picChg chg="add">
          <ac:chgData name="강환수" userId="f1cac8d9-9172-4d6c-9b10-74cb51d57900" providerId="ADAL" clId="{89B8B65D-C28C-49FD-B60B-7A01D67718E6}" dt="2022-05-22T04:43:36.902" v="2324"/>
          <ac:picMkLst>
            <pc:docMk/>
            <pc:sldMk cId="2008494127" sldId="470"/>
            <ac:picMk id="4" creationId="{5580ABAC-07AC-4A1C-AFE8-8F17124DF7E7}"/>
          </ac:picMkLst>
        </pc:picChg>
      </pc:sldChg>
      <pc:sldChg chg="modSp add">
        <pc:chgData name="강환수" userId="f1cac8d9-9172-4d6c-9b10-74cb51d57900" providerId="ADAL" clId="{89B8B65D-C28C-49FD-B60B-7A01D67718E6}" dt="2022-05-22T04:50:30.279" v="2475" actId="6549"/>
        <pc:sldMkLst>
          <pc:docMk/>
          <pc:sldMk cId="3108441979" sldId="471"/>
        </pc:sldMkLst>
        <pc:spChg chg="mod">
          <ac:chgData name="강환수" userId="f1cac8d9-9172-4d6c-9b10-74cb51d57900" providerId="ADAL" clId="{89B8B65D-C28C-49FD-B60B-7A01D67718E6}" dt="2022-05-22T04:50:30.279" v="2475" actId="6549"/>
          <ac:spMkLst>
            <pc:docMk/>
            <pc:sldMk cId="3108441979" sldId="471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3:46:18.842" v="1046" actId="6549"/>
          <ac:spMkLst>
            <pc:docMk/>
            <pc:sldMk cId="3108441979" sldId="471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89B8B65D-C28C-49FD-B60B-7A01D67718E6}" dt="2022-05-22T03:55:21.337" v="1160" actId="1076"/>
        <pc:sldMkLst>
          <pc:docMk/>
          <pc:sldMk cId="221701916" sldId="472"/>
        </pc:sldMkLst>
        <pc:spChg chg="mod">
          <ac:chgData name="강환수" userId="f1cac8d9-9172-4d6c-9b10-74cb51d57900" providerId="ADAL" clId="{89B8B65D-C28C-49FD-B60B-7A01D67718E6}" dt="2022-05-22T03:48:20.341" v="1091"/>
          <ac:spMkLst>
            <pc:docMk/>
            <pc:sldMk cId="221701916" sldId="472"/>
            <ac:spMk id="2" creationId="{31F61373-EF6A-4370-A436-5F929669E903}"/>
          </ac:spMkLst>
        </pc:spChg>
        <pc:spChg chg="mod">
          <ac:chgData name="강환수" userId="f1cac8d9-9172-4d6c-9b10-74cb51d57900" providerId="ADAL" clId="{89B8B65D-C28C-49FD-B60B-7A01D67718E6}" dt="2022-05-22T03:53:08.948" v="1141" actId="15"/>
          <ac:spMkLst>
            <pc:docMk/>
            <pc:sldMk cId="221701916" sldId="472"/>
            <ac:spMk id="3" creationId="{11B04396-E9AB-4746-8812-9A10188995AB}"/>
          </ac:spMkLst>
        </pc:spChg>
        <pc:spChg chg="add mod">
          <ac:chgData name="강환수" userId="f1cac8d9-9172-4d6c-9b10-74cb51d57900" providerId="ADAL" clId="{89B8B65D-C28C-49FD-B60B-7A01D67718E6}" dt="2022-05-22T03:55:19.250" v="1159" actId="1076"/>
          <ac:spMkLst>
            <pc:docMk/>
            <pc:sldMk cId="221701916" sldId="472"/>
            <ac:spMk id="4" creationId="{7DA0FDA2-3AAF-4571-B02E-2EE0391C1E24}"/>
          </ac:spMkLst>
        </pc:spChg>
        <pc:picChg chg="add mod">
          <ac:chgData name="강환수" userId="f1cac8d9-9172-4d6c-9b10-74cb51d57900" providerId="ADAL" clId="{89B8B65D-C28C-49FD-B60B-7A01D67718E6}" dt="2022-05-22T03:55:21.337" v="1160" actId="1076"/>
          <ac:picMkLst>
            <pc:docMk/>
            <pc:sldMk cId="221701916" sldId="472"/>
            <ac:picMk id="5" creationId="{6B041A58-C68B-4497-B118-33319D4E95AC}"/>
          </ac:picMkLst>
        </pc:picChg>
      </pc:sldChg>
      <pc:sldChg chg="addSp modSp add">
        <pc:chgData name="강환수" userId="f1cac8d9-9172-4d6c-9b10-74cb51d57900" providerId="ADAL" clId="{89B8B65D-C28C-49FD-B60B-7A01D67718E6}" dt="2022-05-22T03:57:47.640" v="1230" actId="1076"/>
        <pc:sldMkLst>
          <pc:docMk/>
          <pc:sldMk cId="2023581439" sldId="473"/>
        </pc:sldMkLst>
        <pc:spChg chg="mod">
          <ac:chgData name="강환수" userId="f1cac8d9-9172-4d6c-9b10-74cb51d57900" providerId="ADAL" clId="{89B8B65D-C28C-49FD-B60B-7A01D67718E6}" dt="2022-05-22T03:55:43.635" v="1194" actId="6549"/>
          <ac:spMkLst>
            <pc:docMk/>
            <pc:sldMk cId="2023581439" sldId="473"/>
            <ac:spMk id="2" creationId="{8F025C83-5106-4BD4-BAEF-987468C3A271}"/>
          </ac:spMkLst>
        </pc:spChg>
        <pc:spChg chg="mod">
          <ac:chgData name="강환수" userId="f1cac8d9-9172-4d6c-9b10-74cb51d57900" providerId="ADAL" clId="{89B8B65D-C28C-49FD-B60B-7A01D67718E6}" dt="2022-05-22T03:57:42.646" v="1229" actId="20577"/>
          <ac:spMkLst>
            <pc:docMk/>
            <pc:sldMk cId="2023581439" sldId="473"/>
            <ac:spMk id="3" creationId="{6C931367-535C-4421-9DE4-6A0B7511B16F}"/>
          </ac:spMkLst>
        </pc:spChg>
        <pc:picChg chg="add mod">
          <ac:chgData name="강환수" userId="f1cac8d9-9172-4d6c-9b10-74cb51d57900" providerId="ADAL" clId="{89B8B65D-C28C-49FD-B60B-7A01D67718E6}" dt="2022-05-22T03:57:47.640" v="1230" actId="1076"/>
          <ac:picMkLst>
            <pc:docMk/>
            <pc:sldMk cId="2023581439" sldId="473"/>
            <ac:picMk id="4" creationId="{031F1429-319F-4647-B3B5-676EE6C0C9FB}"/>
          </ac:picMkLst>
        </pc:picChg>
      </pc:sldChg>
      <pc:sldChg chg="addSp modSp add">
        <pc:chgData name="강환수" userId="f1cac8d9-9172-4d6c-9b10-74cb51d57900" providerId="ADAL" clId="{89B8B65D-C28C-49FD-B60B-7A01D67718E6}" dt="2022-05-22T03:58:32.090" v="1256" actId="1076"/>
        <pc:sldMkLst>
          <pc:docMk/>
          <pc:sldMk cId="3119309729" sldId="474"/>
        </pc:sldMkLst>
        <pc:spChg chg="mod">
          <ac:chgData name="강환수" userId="f1cac8d9-9172-4d6c-9b10-74cb51d57900" providerId="ADAL" clId="{89B8B65D-C28C-49FD-B60B-7A01D67718E6}" dt="2022-05-22T03:57:57.281" v="1253"/>
          <ac:spMkLst>
            <pc:docMk/>
            <pc:sldMk cId="3119309729" sldId="474"/>
            <ac:spMk id="2" creationId="{22DA8F40-512C-49E4-8AD6-DB29EB597627}"/>
          </ac:spMkLst>
        </pc:spChg>
        <pc:picChg chg="add mod">
          <ac:chgData name="강환수" userId="f1cac8d9-9172-4d6c-9b10-74cb51d57900" providerId="ADAL" clId="{89B8B65D-C28C-49FD-B60B-7A01D67718E6}" dt="2022-05-22T03:58:32.090" v="1256" actId="1076"/>
          <ac:picMkLst>
            <pc:docMk/>
            <pc:sldMk cId="3119309729" sldId="474"/>
            <ac:picMk id="4" creationId="{02C2F080-8060-4DEC-A30D-966BCBD4FC9A}"/>
          </ac:picMkLst>
        </pc:picChg>
      </pc:sldChg>
      <pc:sldChg chg="modSp add">
        <pc:chgData name="강환수" userId="f1cac8d9-9172-4d6c-9b10-74cb51d57900" providerId="ADAL" clId="{89B8B65D-C28C-49FD-B60B-7A01D67718E6}" dt="2022-05-22T04:11:49.605" v="1611" actId="1076"/>
        <pc:sldMkLst>
          <pc:docMk/>
          <pc:sldMk cId="3522104563" sldId="475"/>
        </pc:sldMkLst>
        <pc:spChg chg="mod">
          <ac:chgData name="강환수" userId="f1cac8d9-9172-4d6c-9b10-74cb51d57900" providerId="ADAL" clId="{89B8B65D-C28C-49FD-B60B-7A01D67718E6}" dt="2022-05-22T04:11:35.637" v="1606"/>
          <ac:spMkLst>
            <pc:docMk/>
            <pc:sldMk cId="3522104563" sldId="475"/>
            <ac:spMk id="2" creationId="{C286048A-A8AF-4F04-A25D-04A57D39DF41}"/>
          </ac:spMkLst>
        </pc:spChg>
        <pc:spChg chg="mod">
          <ac:chgData name="강환수" userId="f1cac8d9-9172-4d6c-9b10-74cb51d57900" providerId="ADAL" clId="{89B8B65D-C28C-49FD-B60B-7A01D67718E6}" dt="2022-05-22T04:11:43.712" v="1610" actId="6549"/>
          <ac:spMkLst>
            <pc:docMk/>
            <pc:sldMk cId="3522104563" sldId="475"/>
            <ac:spMk id="3" creationId="{AD01BE21-C5B3-4B1B-B9F8-1CC3DFBC7AA3}"/>
          </ac:spMkLst>
        </pc:spChg>
        <pc:spChg chg="mod">
          <ac:chgData name="강환수" userId="f1cac8d9-9172-4d6c-9b10-74cb51d57900" providerId="ADAL" clId="{89B8B65D-C28C-49FD-B60B-7A01D67718E6}" dt="2022-05-22T04:11:49.605" v="1611" actId="1076"/>
          <ac:spMkLst>
            <pc:docMk/>
            <pc:sldMk cId="3522104563" sldId="475"/>
            <ac:spMk id="4" creationId="{90416EA9-6C08-43BF-8D5A-0D7AFC433BF0}"/>
          </ac:spMkLst>
        </pc:spChg>
      </pc:sldChg>
      <pc:sldChg chg="addSp delSp modSp add">
        <pc:chgData name="강환수" userId="f1cac8d9-9172-4d6c-9b10-74cb51d57900" providerId="ADAL" clId="{89B8B65D-C28C-49FD-B60B-7A01D67718E6}" dt="2022-05-22T04:35:04.590" v="2181" actId="6549"/>
        <pc:sldMkLst>
          <pc:docMk/>
          <pc:sldMk cId="2758705128" sldId="476"/>
        </pc:sldMkLst>
        <pc:spChg chg="mod">
          <ac:chgData name="강환수" userId="f1cac8d9-9172-4d6c-9b10-74cb51d57900" providerId="ADAL" clId="{89B8B65D-C28C-49FD-B60B-7A01D67718E6}" dt="2022-05-22T04:23:53.256" v="1937" actId="6549"/>
          <ac:spMkLst>
            <pc:docMk/>
            <pc:sldMk cId="2758705128" sldId="476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35:04.590" v="2181" actId="6549"/>
          <ac:spMkLst>
            <pc:docMk/>
            <pc:sldMk cId="2758705128" sldId="476"/>
            <ac:spMk id="3" creationId="{BC9C482C-E87F-4366-A09F-7305C397AE02}"/>
          </ac:spMkLst>
        </pc:spChg>
        <pc:spChg chg="add del mod">
          <ac:chgData name="강환수" userId="f1cac8d9-9172-4d6c-9b10-74cb51d57900" providerId="ADAL" clId="{89B8B65D-C28C-49FD-B60B-7A01D67718E6}" dt="2022-05-22T04:30:13.076" v="2147"/>
          <ac:spMkLst>
            <pc:docMk/>
            <pc:sldMk cId="2758705128" sldId="476"/>
            <ac:spMk id="4" creationId="{1DE58F76-027E-4C5B-993E-62300872403D}"/>
          </ac:spMkLst>
        </pc:spChg>
      </pc:sldChg>
      <pc:sldChg chg="addSp modSp add">
        <pc:chgData name="강환수" userId="f1cac8d9-9172-4d6c-9b10-74cb51d57900" providerId="ADAL" clId="{89B8B65D-C28C-49FD-B60B-7A01D67718E6}" dt="2022-05-22T04:33:06.177" v="2162" actId="1076"/>
        <pc:sldMkLst>
          <pc:docMk/>
          <pc:sldMk cId="3512793197" sldId="477"/>
        </pc:sldMkLst>
        <pc:spChg chg="mod">
          <ac:chgData name="강환수" userId="f1cac8d9-9172-4d6c-9b10-74cb51d57900" providerId="ADAL" clId="{89B8B65D-C28C-49FD-B60B-7A01D67718E6}" dt="2022-05-22T04:24:44.791" v="1981" actId="6549"/>
          <ac:spMkLst>
            <pc:docMk/>
            <pc:sldMk cId="3512793197" sldId="477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25:24.785" v="2063" actId="6549"/>
          <ac:spMkLst>
            <pc:docMk/>
            <pc:sldMk cId="3512793197" sldId="477"/>
            <ac:spMk id="3" creationId="{BC9C482C-E87F-4366-A09F-7305C397AE02}"/>
          </ac:spMkLst>
        </pc:spChg>
        <pc:spChg chg="add mod">
          <ac:chgData name="강환수" userId="f1cac8d9-9172-4d6c-9b10-74cb51d57900" providerId="ADAL" clId="{89B8B65D-C28C-49FD-B60B-7A01D67718E6}" dt="2022-05-22T04:33:06.177" v="2162" actId="1076"/>
          <ac:spMkLst>
            <pc:docMk/>
            <pc:sldMk cId="3512793197" sldId="477"/>
            <ac:spMk id="4" creationId="{7A419F2B-2453-416D-80DC-5203A3494E70}"/>
          </ac:spMkLst>
        </pc:spChg>
      </pc:sldChg>
      <pc:sldChg chg="addSp modSp add">
        <pc:chgData name="강환수" userId="f1cac8d9-9172-4d6c-9b10-74cb51d57900" providerId="ADAL" clId="{89B8B65D-C28C-49FD-B60B-7A01D67718E6}" dt="2022-05-22T04:36:11.996" v="2194" actId="1076"/>
        <pc:sldMkLst>
          <pc:docMk/>
          <pc:sldMk cId="2365055491" sldId="478"/>
        </pc:sldMkLst>
        <pc:spChg chg="mod">
          <ac:chgData name="강환수" userId="f1cac8d9-9172-4d6c-9b10-74cb51d57900" providerId="ADAL" clId="{89B8B65D-C28C-49FD-B60B-7A01D67718E6}" dt="2022-05-22T04:25:44.704" v="2077" actId="6549"/>
          <ac:spMkLst>
            <pc:docMk/>
            <pc:sldMk cId="2365055491" sldId="478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35:19.913" v="2187" actId="6549"/>
          <ac:spMkLst>
            <pc:docMk/>
            <pc:sldMk cId="2365055491" sldId="478"/>
            <ac:spMk id="3" creationId="{BC9C482C-E87F-4366-A09F-7305C397AE02}"/>
          </ac:spMkLst>
        </pc:spChg>
        <pc:spChg chg="add mod">
          <ac:chgData name="강환수" userId="f1cac8d9-9172-4d6c-9b10-74cb51d57900" providerId="ADAL" clId="{89B8B65D-C28C-49FD-B60B-7A01D67718E6}" dt="2022-05-22T04:36:11.996" v="2194" actId="1076"/>
          <ac:spMkLst>
            <pc:docMk/>
            <pc:sldMk cId="2365055491" sldId="478"/>
            <ac:spMk id="4" creationId="{1BB7D165-6DC3-436E-AC92-31F9338F65D0}"/>
          </ac:spMkLst>
        </pc:spChg>
      </pc:sldChg>
      <pc:sldChg chg="addSp modSp add">
        <pc:chgData name="강환수" userId="f1cac8d9-9172-4d6c-9b10-74cb51d57900" providerId="ADAL" clId="{89B8B65D-C28C-49FD-B60B-7A01D67718E6}" dt="2022-05-22T04:42:56.240" v="2323" actId="1076"/>
        <pc:sldMkLst>
          <pc:docMk/>
          <pc:sldMk cId="272588660" sldId="479"/>
        </pc:sldMkLst>
        <pc:spChg chg="mod">
          <ac:chgData name="강환수" userId="f1cac8d9-9172-4d6c-9b10-74cb51d57900" providerId="ADAL" clId="{89B8B65D-C28C-49FD-B60B-7A01D67718E6}" dt="2022-05-22T04:25:57.735" v="2115" actId="6549"/>
          <ac:spMkLst>
            <pc:docMk/>
            <pc:sldMk cId="272588660" sldId="479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26:04.544" v="2117" actId="6549"/>
          <ac:spMkLst>
            <pc:docMk/>
            <pc:sldMk cId="272588660" sldId="479"/>
            <ac:spMk id="3" creationId="{BC9C482C-E87F-4366-A09F-7305C397AE02}"/>
          </ac:spMkLst>
        </pc:spChg>
        <pc:spChg chg="add mod">
          <ac:chgData name="강환수" userId="f1cac8d9-9172-4d6c-9b10-74cb51d57900" providerId="ADAL" clId="{89B8B65D-C28C-49FD-B60B-7A01D67718E6}" dt="2022-05-22T04:42:10.524" v="2315" actId="1076"/>
          <ac:spMkLst>
            <pc:docMk/>
            <pc:sldMk cId="272588660" sldId="479"/>
            <ac:spMk id="5" creationId="{C3B7D943-CE53-4CC8-B497-200534B297EE}"/>
          </ac:spMkLst>
        </pc:spChg>
        <pc:picChg chg="add mod">
          <ac:chgData name="강환수" userId="f1cac8d9-9172-4d6c-9b10-74cb51d57900" providerId="ADAL" clId="{89B8B65D-C28C-49FD-B60B-7A01D67718E6}" dt="2022-05-22T04:42:51.726" v="2322" actId="14100"/>
          <ac:picMkLst>
            <pc:docMk/>
            <pc:sldMk cId="272588660" sldId="479"/>
            <ac:picMk id="4" creationId="{CF4E31B0-12E1-44CD-9BCC-871FF0E6309F}"/>
          </ac:picMkLst>
        </pc:picChg>
        <pc:picChg chg="add mod">
          <ac:chgData name="강환수" userId="f1cac8d9-9172-4d6c-9b10-74cb51d57900" providerId="ADAL" clId="{89B8B65D-C28C-49FD-B60B-7A01D67718E6}" dt="2022-05-22T04:42:56.240" v="2323" actId="1076"/>
          <ac:picMkLst>
            <pc:docMk/>
            <pc:sldMk cId="272588660" sldId="479"/>
            <ac:picMk id="6" creationId="{78257A66-3A48-4F4E-88CA-206D1A414F6F}"/>
          </ac:picMkLst>
        </pc:picChg>
      </pc:sldChg>
      <pc:sldChg chg="addSp modSp add">
        <pc:chgData name="강환수" userId="f1cac8d9-9172-4d6c-9b10-74cb51d57900" providerId="ADAL" clId="{89B8B65D-C28C-49FD-B60B-7A01D67718E6}" dt="2022-05-22T04:31:34.360" v="2156" actId="20577"/>
        <pc:sldMkLst>
          <pc:docMk/>
          <pc:sldMk cId="2576728242" sldId="480"/>
        </pc:sldMkLst>
        <pc:spChg chg="mod">
          <ac:chgData name="강환수" userId="f1cac8d9-9172-4d6c-9b10-74cb51d57900" providerId="ADAL" clId="{89B8B65D-C28C-49FD-B60B-7A01D67718E6}" dt="2022-05-22T04:31:34.360" v="2156" actId="20577"/>
          <ac:spMkLst>
            <pc:docMk/>
            <pc:sldMk cId="2576728242" sldId="480"/>
            <ac:spMk id="2" creationId="{EE177188-2383-499B-9BAE-0F27AD3B72ED}"/>
          </ac:spMkLst>
        </pc:spChg>
        <pc:spChg chg="mod">
          <ac:chgData name="강환수" userId="f1cac8d9-9172-4d6c-9b10-74cb51d57900" providerId="ADAL" clId="{89B8B65D-C28C-49FD-B60B-7A01D67718E6}" dt="2022-05-22T04:30:51.193" v="2154" actId="1076"/>
          <ac:spMkLst>
            <pc:docMk/>
            <pc:sldMk cId="2576728242" sldId="480"/>
            <ac:spMk id="3" creationId="{84731DEC-59E7-4A05-B40A-A469A7670B47}"/>
          </ac:spMkLst>
        </pc:spChg>
        <pc:spChg chg="add mod">
          <ac:chgData name="강환수" userId="f1cac8d9-9172-4d6c-9b10-74cb51d57900" providerId="ADAL" clId="{89B8B65D-C28C-49FD-B60B-7A01D67718E6}" dt="2022-05-22T04:30:55.168" v="2155" actId="1076"/>
          <ac:spMkLst>
            <pc:docMk/>
            <pc:sldMk cId="2576728242" sldId="480"/>
            <ac:spMk id="4" creationId="{FEAAC1F8-C8AD-4907-B0AC-312D96266C0B}"/>
          </ac:spMkLst>
        </pc:spChg>
      </pc:sldChg>
      <pc:sldChg chg="modSp add">
        <pc:chgData name="강환수" userId="f1cac8d9-9172-4d6c-9b10-74cb51d57900" providerId="ADAL" clId="{89B8B65D-C28C-49FD-B60B-7A01D67718E6}" dt="2022-05-22T04:50:02.495" v="2468" actId="6549"/>
        <pc:sldMkLst>
          <pc:docMk/>
          <pc:sldMk cId="3165816137" sldId="481"/>
        </pc:sldMkLst>
        <pc:spChg chg="mod">
          <ac:chgData name="강환수" userId="f1cac8d9-9172-4d6c-9b10-74cb51d57900" providerId="ADAL" clId="{89B8B65D-C28C-49FD-B60B-7A01D67718E6}" dt="2022-05-22T04:50:02.495" v="2468" actId="6549"/>
          <ac:spMkLst>
            <pc:docMk/>
            <pc:sldMk cId="3165816137" sldId="481"/>
            <ac:spMk id="25" creationId="{00000000-0000-0000-0000-000000000000}"/>
          </ac:spMkLst>
        </pc:spChg>
      </pc:sldChg>
      <pc:sldChg chg="add del">
        <pc:chgData name="강환수" userId="f1cac8d9-9172-4d6c-9b10-74cb51d57900" providerId="ADAL" clId="{89B8B65D-C28C-49FD-B60B-7A01D67718E6}" dt="2022-05-22T04:50:09.988" v="2471" actId="2696"/>
        <pc:sldMkLst>
          <pc:docMk/>
          <pc:sldMk cId="3639774128" sldId="482"/>
        </pc:sldMkLst>
      </pc:sldChg>
      <pc:sldChg chg="add del ord">
        <pc:chgData name="강환수" userId="f1cac8d9-9172-4d6c-9b10-74cb51d57900" providerId="ADAL" clId="{89B8B65D-C28C-49FD-B60B-7A01D67718E6}" dt="2022-05-22T06:00:29.954" v="3284" actId="2696"/>
        <pc:sldMkLst>
          <pc:docMk/>
          <pc:sldMk cId="1346028946" sldId="483"/>
        </pc:sldMkLst>
      </pc:sldChg>
      <pc:sldChg chg="del">
        <pc:chgData name="강환수" userId="f1cac8d9-9172-4d6c-9b10-74cb51d57900" providerId="ADAL" clId="{89B8B65D-C28C-49FD-B60B-7A01D67718E6}" dt="2022-05-22T02:09:39.676" v="0" actId="2696"/>
        <pc:sldMkLst>
          <pc:docMk/>
          <pc:sldMk cId="2446655669" sldId="483"/>
        </pc:sldMkLst>
      </pc:sldChg>
      <pc:sldChg chg="modSp add del">
        <pc:chgData name="강환수" userId="f1cac8d9-9172-4d6c-9b10-74cb51d57900" providerId="ADAL" clId="{89B8B65D-C28C-49FD-B60B-7A01D67718E6}" dt="2022-05-22T07:11:03.828" v="3292" actId="2696"/>
        <pc:sldMkLst>
          <pc:docMk/>
          <pc:sldMk cId="63728221" sldId="484"/>
        </pc:sldMkLst>
        <pc:spChg chg="mod">
          <ac:chgData name="강환수" userId="f1cac8d9-9172-4d6c-9b10-74cb51d57900" providerId="ADAL" clId="{89B8B65D-C28C-49FD-B60B-7A01D67718E6}" dt="2022-05-22T04:51:35.960" v="2480" actId="6549"/>
          <ac:spMkLst>
            <pc:docMk/>
            <pc:sldMk cId="63728221" sldId="484"/>
            <ac:spMk id="24" creationId="{00000000-0000-0000-0000-000000000000}"/>
          </ac:spMkLst>
        </pc:spChg>
      </pc:sldChg>
      <pc:sldChg chg="del">
        <pc:chgData name="강환수" userId="f1cac8d9-9172-4d6c-9b10-74cb51d57900" providerId="ADAL" clId="{89B8B65D-C28C-49FD-B60B-7A01D67718E6}" dt="2022-05-22T02:10:58.515" v="121" actId="2696"/>
        <pc:sldMkLst>
          <pc:docMk/>
          <pc:sldMk cId="1227620156" sldId="484"/>
        </pc:sldMkLst>
      </pc:sldChg>
      <pc:sldChg chg="add del">
        <pc:chgData name="강환수" userId="f1cac8d9-9172-4d6c-9b10-74cb51d57900" providerId="ADAL" clId="{89B8B65D-C28C-49FD-B60B-7A01D67718E6}" dt="2022-05-22T07:11:03.836" v="3293" actId="2696"/>
        <pc:sldMkLst>
          <pc:docMk/>
          <pc:sldMk cId="1503458505" sldId="485"/>
        </pc:sldMkLst>
      </pc:sldChg>
      <pc:sldChg chg="del">
        <pc:chgData name="강환수" userId="f1cac8d9-9172-4d6c-9b10-74cb51d57900" providerId="ADAL" clId="{89B8B65D-C28C-49FD-B60B-7A01D67718E6}" dt="2022-05-22T02:09:39.730" v="3" actId="2696"/>
        <pc:sldMkLst>
          <pc:docMk/>
          <pc:sldMk cId="2440389072" sldId="485"/>
        </pc:sldMkLst>
      </pc:sldChg>
      <pc:sldChg chg="del">
        <pc:chgData name="강환수" userId="f1cac8d9-9172-4d6c-9b10-74cb51d57900" providerId="ADAL" clId="{89B8B65D-C28C-49FD-B60B-7A01D67718E6}" dt="2022-05-22T02:09:39.853" v="7" actId="2696"/>
        <pc:sldMkLst>
          <pc:docMk/>
          <pc:sldMk cId="1333343038" sldId="486"/>
        </pc:sldMkLst>
      </pc:sldChg>
      <pc:sldChg chg="add del">
        <pc:chgData name="강환수" userId="f1cac8d9-9172-4d6c-9b10-74cb51d57900" providerId="ADAL" clId="{89B8B65D-C28C-49FD-B60B-7A01D67718E6}" dt="2022-05-22T07:10:37.841" v="3286" actId="2696"/>
        <pc:sldMkLst>
          <pc:docMk/>
          <pc:sldMk cId="2965599094" sldId="486"/>
        </pc:sldMkLst>
      </pc:sldChg>
      <pc:sldChg chg="del">
        <pc:chgData name="강환수" userId="f1cac8d9-9172-4d6c-9b10-74cb51d57900" providerId="ADAL" clId="{89B8B65D-C28C-49FD-B60B-7A01D67718E6}" dt="2022-05-22T02:09:39.865" v="8" actId="2696"/>
        <pc:sldMkLst>
          <pc:docMk/>
          <pc:sldMk cId="1538848054" sldId="487"/>
        </pc:sldMkLst>
      </pc:sldChg>
      <pc:sldChg chg="add del">
        <pc:chgData name="강환수" userId="f1cac8d9-9172-4d6c-9b10-74cb51d57900" providerId="ADAL" clId="{89B8B65D-C28C-49FD-B60B-7A01D67718E6}" dt="2022-05-22T07:10:37.902" v="3291" actId="2696"/>
        <pc:sldMkLst>
          <pc:docMk/>
          <pc:sldMk cId="3541895237" sldId="487"/>
        </pc:sldMkLst>
      </pc:sldChg>
      <pc:sldChg chg="del">
        <pc:chgData name="강환수" userId="f1cac8d9-9172-4d6c-9b10-74cb51d57900" providerId="ADAL" clId="{89B8B65D-C28C-49FD-B60B-7A01D67718E6}" dt="2022-05-22T02:09:39.888" v="10" actId="2696"/>
        <pc:sldMkLst>
          <pc:docMk/>
          <pc:sldMk cId="2147797313" sldId="488"/>
        </pc:sldMkLst>
      </pc:sldChg>
      <pc:sldChg chg="modSp add">
        <pc:chgData name="강환수" userId="f1cac8d9-9172-4d6c-9b10-74cb51d57900" providerId="ADAL" clId="{89B8B65D-C28C-49FD-B60B-7A01D67718E6}" dt="2022-05-22T05:03:58.047" v="2572" actId="6549"/>
        <pc:sldMkLst>
          <pc:docMk/>
          <pc:sldMk cId="2308048054" sldId="488"/>
        </pc:sldMkLst>
        <pc:spChg chg="mod">
          <ac:chgData name="강환수" userId="f1cac8d9-9172-4d6c-9b10-74cb51d57900" providerId="ADAL" clId="{89B8B65D-C28C-49FD-B60B-7A01D67718E6}" dt="2022-05-22T05:03:58.047" v="2572" actId="6549"/>
          <ac:spMkLst>
            <pc:docMk/>
            <pc:sldMk cId="2308048054" sldId="488"/>
            <ac:spMk id="3" creationId="{48C086EE-32B4-4876-A2D5-2E6776122053}"/>
          </ac:spMkLst>
        </pc:spChg>
      </pc:sldChg>
      <pc:sldChg chg="add ord">
        <pc:chgData name="강환수" userId="f1cac8d9-9172-4d6c-9b10-74cb51d57900" providerId="ADAL" clId="{89B8B65D-C28C-49FD-B60B-7A01D67718E6}" dt="2022-05-22T05:58:19.390" v="3280"/>
        <pc:sldMkLst>
          <pc:docMk/>
          <pc:sldMk cId="2237512227" sldId="489"/>
        </pc:sldMkLst>
      </pc:sldChg>
      <pc:sldChg chg="del">
        <pc:chgData name="강환수" userId="f1cac8d9-9172-4d6c-9b10-74cb51d57900" providerId="ADAL" clId="{89B8B65D-C28C-49FD-B60B-7A01D67718E6}" dt="2022-05-22T02:09:39.747" v="4" actId="2696"/>
        <pc:sldMkLst>
          <pc:docMk/>
          <pc:sldMk cId="3981925105" sldId="489"/>
        </pc:sldMkLst>
      </pc:sldChg>
      <pc:sldChg chg="del">
        <pc:chgData name="강환수" userId="f1cac8d9-9172-4d6c-9b10-74cb51d57900" providerId="ADAL" clId="{89B8B65D-C28C-49FD-B60B-7A01D67718E6}" dt="2022-05-22T02:09:39.919" v="13" actId="2696"/>
        <pc:sldMkLst>
          <pc:docMk/>
          <pc:sldMk cId="1020839207" sldId="490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2831680726" sldId="490"/>
        </pc:sldMkLst>
      </pc:sldChg>
      <pc:sldChg chg="del">
        <pc:chgData name="강환수" userId="f1cac8d9-9172-4d6c-9b10-74cb51d57900" providerId="ADAL" clId="{89B8B65D-C28C-49FD-B60B-7A01D67718E6}" dt="2022-05-22T02:09:39.927" v="14" actId="2696"/>
        <pc:sldMkLst>
          <pc:docMk/>
          <pc:sldMk cId="1199835637" sldId="491"/>
        </pc:sldMkLst>
      </pc:sldChg>
      <pc:sldChg chg="add del">
        <pc:chgData name="강환수" userId="f1cac8d9-9172-4d6c-9b10-74cb51d57900" providerId="ADAL" clId="{89B8B65D-C28C-49FD-B60B-7A01D67718E6}" dt="2022-05-22T05:59:30.583" v="3282" actId="2696"/>
        <pc:sldMkLst>
          <pc:docMk/>
          <pc:sldMk cId="2121016657" sldId="491"/>
        </pc:sldMkLst>
      </pc:sldChg>
      <pc:sldChg chg="del">
        <pc:chgData name="강환수" userId="f1cac8d9-9172-4d6c-9b10-74cb51d57900" providerId="ADAL" clId="{89B8B65D-C28C-49FD-B60B-7A01D67718E6}" dt="2022-05-22T02:09:39.935" v="15" actId="2696"/>
        <pc:sldMkLst>
          <pc:docMk/>
          <pc:sldMk cId="1393633228" sldId="492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2795138127" sldId="492"/>
        </pc:sldMkLst>
      </pc:sldChg>
      <pc:sldChg chg="del">
        <pc:chgData name="강환수" userId="f1cac8d9-9172-4d6c-9b10-74cb51d57900" providerId="ADAL" clId="{89B8B65D-C28C-49FD-B60B-7A01D67718E6}" dt="2022-05-22T02:09:39.945" v="16" actId="2696"/>
        <pc:sldMkLst>
          <pc:docMk/>
          <pc:sldMk cId="1602814737" sldId="493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3385295159" sldId="493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831108378" sldId="494"/>
        </pc:sldMkLst>
      </pc:sldChg>
      <pc:sldChg chg="del">
        <pc:chgData name="강환수" userId="f1cac8d9-9172-4d6c-9b10-74cb51d57900" providerId="ADAL" clId="{89B8B65D-C28C-49FD-B60B-7A01D67718E6}" dt="2022-05-22T02:09:39.910" v="12" actId="2696"/>
        <pc:sldMkLst>
          <pc:docMk/>
          <pc:sldMk cId="3967126418" sldId="494"/>
        </pc:sldMkLst>
      </pc:sldChg>
      <pc:sldChg chg="del">
        <pc:chgData name="강환수" userId="f1cac8d9-9172-4d6c-9b10-74cb51d57900" providerId="ADAL" clId="{89B8B65D-C28C-49FD-B60B-7A01D67718E6}" dt="2022-05-22T02:09:39.900" v="11" actId="2696"/>
        <pc:sldMkLst>
          <pc:docMk/>
          <pc:sldMk cId="2101109025" sldId="495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3651577858" sldId="495"/>
        </pc:sldMkLst>
      </pc:sldChg>
      <pc:sldChg chg="del">
        <pc:chgData name="강환수" userId="f1cac8d9-9172-4d6c-9b10-74cb51d57900" providerId="ADAL" clId="{89B8B65D-C28C-49FD-B60B-7A01D67718E6}" dt="2022-05-22T02:09:39.759" v="5" actId="2696"/>
        <pc:sldMkLst>
          <pc:docMk/>
          <pc:sldMk cId="2467771815" sldId="496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3635024365" sldId="496"/>
        </pc:sldMkLst>
      </pc:sldChg>
      <pc:sldChg chg="add ord">
        <pc:chgData name="강환수" userId="f1cac8d9-9172-4d6c-9b10-74cb51d57900" providerId="ADAL" clId="{89B8B65D-C28C-49FD-B60B-7A01D67718E6}" dt="2022-05-22T06:01:17.520" v="3285"/>
        <pc:sldMkLst>
          <pc:docMk/>
          <pc:sldMk cId="561004376" sldId="497"/>
        </pc:sldMkLst>
      </pc:sldChg>
      <pc:sldChg chg="del">
        <pc:chgData name="강환수" userId="f1cac8d9-9172-4d6c-9b10-74cb51d57900" providerId="ADAL" clId="{89B8B65D-C28C-49FD-B60B-7A01D67718E6}" dt="2022-05-22T02:09:39.829" v="6" actId="2696"/>
        <pc:sldMkLst>
          <pc:docMk/>
          <pc:sldMk cId="3189395393" sldId="497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601877471" sldId="498"/>
        </pc:sldMkLst>
      </pc:sldChg>
      <pc:sldChg chg="del">
        <pc:chgData name="강환수" userId="f1cac8d9-9172-4d6c-9b10-74cb51d57900" providerId="ADAL" clId="{89B8B65D-C28C-49FD-B60B-7A01D67718E6}" dt="2022-05-22T02:09:39.880" v="9" actId="2696"/>
        <pc:sldMkLst>
          <pc:docMk/>
          <pc:sldMk cId="1058416998" sldId="498"/>
        </pc:sldMkLst>
      </pc:sldChg>
      <pc:sldChg chg="del">
        <pc:chgData name="강환수" userId="f1cac8d9-9172-4d6c-9b10-74cb51d57900" providerId="ADAL" clId="{89B8B65D-C28C-49FD-B60B-7A01D67718E6}" dt="2022-05-22T02:09:39.952" v="17" actId="2696"/>
        <pc:sldMkLst>
          <pc:docMk/>
          <pc:sldMk cId="696850468" sldId="499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1533115683" sldId="499"/>
        </pc:sldMkLst>
      </pc:sldChg>
      <pc:sldChg chg="del">
        <pc:chgData name="강환수" userId="f1cac8d9-9172-4d6c-9b10-74cb51d57900" providerId="ADAL" clId="{89B8B65D-C28C-49FD-B60B-7A01D67718E6}" dt="2022-05-22T02:09:58.116" v="39" actId="2696"/>
        <pc:sldMkLst>
          <pc:docMk/>
          <pc:sldMk cId="1993749777" sldId="500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3276203422" sldId="500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2597794517" sldId="501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1188173781" sldId="502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3902940366" sldId="503"/>
        </pc:sldMkLst>
      </pc:sldChg>
      <pc:sldChg chg="add ord">
        <pc:chgData name="강환수" userId="f1cac8d9-9172-4d6c-9b10-74cb51d57900" providerId="ADAL" clId="{89B8B65D-C28C-49FD-B60B-7A01D67718E6}" dt="2022-05-22T06:00:28.478" v="3283"/>
        <pc:sldMkLst>
          <pc:docMk/>
          <pc:sldMk cId="3442894340" sldId="504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948723687" sldId="505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1419626977" sldId="506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1732484981" sldId="507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3607755524" sldId="508"/>
        </pc:sldMkLst>
      </pc:sldChg>
      <pc:sldChg chg="add">
        <pc:chgData name="강환수" userId="f1cac8d9-9172-4d6c-9b10-74cb51d57900" providerId="ADAL" clId="{89B8B65D-C28C-49FD-B60B-7A01D67718E6}" dt="2022-05-22T05:02:30.544" v="2559"/>
        <pc:sldMkLst>
          <pc:docMk/>
          <pc:sldMk cId="4251856906" sldId="509"/>
        </pc:sldMkLst>
      </pc:sldChg>
      <pc:sldChg chg="addSp delSp modSp add">
        <pc:chgData name="강환수" userId="f1cac8d9-9172-4d6c-9b10-74cb51d57900" providerId="ADAL" clId="{89B8B65D-C28C-49FD-B60B-7A01D67718E6}" dt="2022-05-22T05:33:02.128" v="2746" actId="1076"/>
        <pc:sldMkLst>
          <pc:docMk/>
          <pc:sldMk cId="3242954760" sldId="510"/>
        </pc:sldMkLst>
        <pc:spChg chg="mod">
          <ac:chgData name="강환수" userId="f1cac8d9-9172-4d6c-9b10-74cb51d57900" providerId="ADAL" clId="{89B8B65D-C28C-49FD-B60B-7A01D67718E6}" dt="2022-05-22T05:25:22.856" v="2646"/>
          <ac:spMkLst>
            <pc:docMk/>
            <pc:sldMk cId="3242954760" sldId="510"/>
            <ac:spMk id="2" creationId="{59E4E9AD-9BF8-4D7D-A5B0-59FD35E38344}"/>
          </ac:spMkLst>
        </pc:spChg>
        <pc:spChg chg="mod">
          <ac:chgData name="강환수" userId="f1cac8d9-9172-4d6c-9b10-74cb51d57900" providerId="ADAL" clId="{89B8B65D-C28C-49FD-B60B-7A01D67718E6}" dt="2022-05-22T05:32:38.112" v="2741" actId="6549"/>
          <ac:spMkLst>
            <pc:docMk/>
            <pc:sldMk cId="3242954760" sldId="510"/>
            <ac:spMk id="3" creationId="{EAF171F9-AB2B-4EF0-892E-3844CCB506D6}"/>
          </ac:spMkLst>
        </pc:spChg>
        <pc:spChg chg="add del mod">
          <ac:chgData name="강환수" userId="f1cac8d9-9172-4d6c-9b10-74cb51d57900" providerId="ADAL" clId="{89B8B65D-C28C-49FD-B60B-7A01D67718E6}" dt="2022-05-22T05:32:47.500" v="2742" actId="478"/>
          <ac:spMkLst>
            <pc:docMk/>
            <pc:sldMk cId="3242954760" sldId="510"/>
            <ac:spMk id="4" creationId="{76905452-818F-451F-B913-084101381E9B}"/>
          </ac:spMkLst>
        </pc:spChg>
        <pc:picChg chg="add mod">
          <ac:chgData name="강환수" userId="f1cac8d9-9172-4d6c-9b10-74cb51d57900" providerId="ADAL" clId="{89B8B65D-C28C-49FD-B60B-7A01D67718E6}" dt="2022-05-22T05:33:02.128" v="2746" actId="1076"/>
          <ac:picMkLst>
            <pc:docMk/>
            <pc:sldMk cId="3242954760" sldId="510"/>
            <ac:picMk id="5" creationId="{DCE3D2E0-E034-4686-9BAD-6802770D6E7B}"/>
          </ac:picMkLst>
        </pc:picChg>
      </pc:sldChg>
      <pc:sldChg chg="add ord">
        <pc:chgData name="강환수" userId="f1cac8d9-9172-4d6c-9b10-74cb51d57900" providerId="ADAL" clId="{89B8B65D-C28C-49FD-B60B-7A01D67718E6}" dt="2022-05-22T05:33:31.322" v="2747"/>
        <pc:sldMkLst>
          <pc:docMk/>
          <pc:sldMk cId="1021463873" sldId="511"/>
        </pc:sldMkLst>
      </pc:sldChg>
      <pc:sldChg chg="addSp delSp modSp add ord">
        <pc:chgData name="강환수" userId="f1cac8d9-9172-4d6c-9b10-74cb51d57900" providerId="ADAL" clId="{89B8B65D-C28C-49FD-B60B-7A01D67718E6}" dt="2022-05-22T05:47:11.012" v="3134"/>
        <pc:sldMkLst>
          <pc:docMk/>
          <pc:sldMk cId="624331751" sldId="512"/>
        </pc:sldMkLst>
        <pc:spChg chg="mod">
          <ac:chgData name="강환수" userId="f1cac8d9-9172-4d6c-9b10-74cb51d57900" providerId="ADAL" clId="{89B8B65D-C28C-49FD-B60B-7A01D67718E6}" dt="2022-05-22T05:45:08.483" v="3064" actId="20577"/>
          <ac:spMkLst>
            <pc:docMk/>
            <pc:sldMk cId="624331751" sldId="512"/>
            <ac:spMk id="2" creationId="{42E23FFF-2032-4341-85E7-82AB1292EAC5}"/>
          </ac:spMkLst>
        </pc:spChg>
        <pc:spChg chg="mod">
          <ac:chgData name="강환수" userId="f1cac8d9-9172-4d6c-9b10-74cb51d57900" providerId="ADAL" clId="{89B8B65D-C28C-49FD-B60B-7A01D67718E6}" dt="2022-05-22T05:45:35.515" v="3108" actId="6549"/>
          <ac:spMkLst>
            <pc:docMk/>
            <pc:sldMk cId="624331751" sldId="512"/>
            <ac:spMk id="3" creationId="{FE99A791-A614-462B-91B5-EB09E0696FCB}"/>
          </ac:spMkLst>
        </pc:spChg>
        <pc:spChg chg="add del mod">
          <ac:chgData name="강환수" userId="f1cac8d9-9172-4d6c-9b10-74cb51d57900" providerId="ADAL" clId="{89B8B65D-C28C-49FD-B60B-7A01D67718E6}" dt="2022-05-22T05:46:23.534" v="3115" actId="478"/>
          <ac:spMkLst>
            <pc:docMk/>
            <pc:sldMk cId="624331751" sldId="512"/>
            <ac:spMk id="4" creationId="{0BBDDF7B-7CB3-48CF-9E4D-EFD909EB09E5}"/>
          </ac:spMkLst>
        </pc:spChg>
        <pc:spChg chg="add mod">
          <ac:chgData name="강환수" userId="f1cac8d9-9172-4d6c-9b10-74cb51d57900" providerId="ADAL" clId="{89B8B65D-C28C-49FD-B60B-7A01D67718E6}" dt="2022-05-22T05:46:47.991" v="3133" actId="1038"/>
          <ac:spMkLst>
            <pc:docMk/>
            <pc:sldMk cId="624331751" sldId="512"/>
            <ac:spMk id="5" creationId="{7E2459D2-F6C2-4C4A-A974-EFD2ABC91714}"/>
          </ac:spMkLst>
        </pc:spChg>
      </pc:sldChg>
      <pc:sldChg chg="addSp modSp add">
        <pc:chgData name="강환수" userId="f1cac8d9-9172-4d6c-9b10-74cb51d57900" providerId="ADAL" clId="{89B8B65D-C28C-49FD-B60B-7A01D67718E6}" dt="2022-05-22T05:42:10.937" v="3007" actId="1076"/>
        <pc:sldMkLst>
          <pc:docMk/>
          <pc:sldMk cId="2523546095" sldId="513"/>
        </pc:sldMkLst>
        <pc:spChg chg="mod">
          <ac:chgData name="강환수" userId="f1cac8d9-9172-4d6c-9b10-74cb51d57900" providerId="ADAL" clId="{89B8B65D-C28C-49FD-B60B-7A01D67718E6}" dt="2022-05-22T05:40:36.486" v="2938" actId="6549"/>
          <ac:spMkLst>
            <pc:docMk/>
            <pc:sldMk cId="2523546095" sldId="513"/>
            <ac:spMk id="2" creationId="{17D712B8-A6A1-4160-A912-A37A0707A13E}"/>
          </ac:spMkLst>
        </pc:spChg>
        <pc:spChg chg="mod">
          <ac:chgData name="강환수" userId="f1cac8d9-9172-4d6c-9b10-74cb51d57900" providerId="ADAL" clId="{89B8B65D-C28C-49FD-B60B-7A01D67718E6}" dt="2022-05-22T05:42:03.028" v="3005" actId="6549"/>
          <ac:spMkLst>
            <pc:docMk/>
            <pc:sldMk cId="2523546095" sldId="513"/>
            <ac:spMk id="3" creationId="{CA87BB66-96DD-4E86-A54F-4BA57A7D49A3}"/>
          </ac:spMkLst>
        </pc:spChg>
        <pc:spChg chg="add mod">
          <ac:chgData name="강환수" userId="f1cac8d9-9172-4d6c-9b10-74cb51d57900" providerId="ADAL" clId="{89B8B65D-C28C-49FD-B60B-7A01D67718E6}" dt="2022-05-22T05:42:10.937" v="3007" actId="1076"/>
          <ac:spMkLst>
            <pc:docMk/>
            <pc:sldMk cId="2523546095" sldId="513"/>
            <ac:spMk id="4" creationId="{B2F5D1AB-CBFD-49AC-BB81-B973FDE5095B}"/>
          </ac:spMkLst>
        </pc:spChg>
      </pc:sldChg>
      <pc:sldChg chg="addSp modSp add">
        <pc:chgData name="강환수" userId="f1cac8d9-9172-4d6c-9b10-74cb51d57900" providerId="ADAL" clId="{89B8B65D-C28C-49FD-B60B-7A01D67718E6}" dt="2022-05-22T05:49:40.596" v="3182" actId="1076"/>
        <pc:sldMkLst>
          <pc:docMk/>
          <pc:sldMk cId="1332142395" sldId="514"/>
        </pc:sldMkLst>
        <pc:spChg chg="mod">
          <ac:chgData name="강환수" userId="f1cac8d9-9172-4d6c-9b10-74cb51d57900" providerId="ADAL" clId="{89B8B65D-C28C-49FD-B60B-7A01D67718E6}" dt="2022-05-22T05:40:42.117" v="2939" actId="6549"/>
          <ac:spMkLst>
            <pc:docMk/>
            <pc:sldMk cId="1332142395" sldId="514"/>
            <ac:spMk id="2" creationId="{17D712B8-A6A1-4160-A912-A37A0707A13E}"/>
          </ac:spMkLst>
        </pc:spChg>
        <pc:spChg chg="mod">
          <ac:chgData name="강환수" userId="f1cac8d9-9172-4d6c-9b10-74cb51d57900" providerId="ADAL" clId="{89B8B65D-C28C-49FD-B60B-7A01D67718E6}" dt="2022-05-22T05:49:37.389" v="3181" actId="6549"/>
          <ac:spMkLst>
            <pc:docMk/>
            <pc:sldMk cId="1332142395" sldId="514"/>
            <ac:spMk id="3" creationId="{CA87BB66-96DD-4E86-A54F-4BA57A7D49A3}"/>
          </ac:spMkLst>
        </pc:spChg>
        <pc:spChg chg="add mod">
          <ac:chgData name="강환수" userId="f1cac8d9-9172-4d6c-9b10-74cb51d57900" providerId="ADAL" clId="{89B8B65D-C28C-49FD-B60B-7A01D67718E6}" dt="2022-05-22T05:49:40.596" v="3182" actId="1076"/>
          <ac:spMkLst>
            <pc:docMk/>
            <pc:sldMk cId="1332142395" sldId="514"/>
            <ac:spMk id="4" creationId="{821866DE-8293-4F1C-81F3-78597B0C7093}"/>
          </ac:spMkLst>
        </pc:spChg>
      </pc:sldChg>
      <pc:sldChg chg="addSp modSp add">
        <pc:chgData name="강환수" userId="f1cac8d9-9172-4d6c-9b10-74cb51d57900" providerId="ADAL" clId="{89B8B65D-C28C-49FD-B60B-7A01D67718E6}" dt="2022-05-22T05:56:44.041" v="3274" actId="1076"/>
        <pc:sldMkLst>
          <pc:docMk/>
          <pc:sldMk cId="1758469426" sldId="515"/>
        </pc:sldMkLst>
        <pc:spChg chg="mod">
          <ac:chgData name="강환수" userId="f1cac8d9-9172-4d6c-9b10-74cb51d57900" providerId="ADAL" clId="{89B8B65D-C28C-49FD-B60B-7A01D67718E6}" dt="2022-05-22T05:56:07.685" v="3226" actId="6549"/>
          <ac:spMkLst>
            <pc:docMk/>
            <pc:sldMk cId="1758469426" sldId="515"/>
            <ac:spMk id="2" creationId="{089ECC15-378A-474D-8BF7-4BD0C7D8071E}"/>
          </ac:spMkLst>
        </pc:spChg>
        <pc:spChg chg="mod">
          <ac:chgData name="강환수" userId="f1cac8d9-9172-4d6c-9b10-74cb51d57900" providerId="ADAL" clId="{89B8B65D-C28C-49FD-B60B-7A01D67718E6}" dt="2022-05-22T05:56:27.495" v="3271"/>
          <ac:spMkLst>
            <pc:docMk/>
            <pc:sldMk cId="1758469426" sldId="515"/>
            <ac:spMk id="3" creationId="{F8E37820-02CB-43B7-9805-33DA36391096}"/>
          </ac:spMkLst>
        </pc:spChg>
        <pc:picChg chg="add mod">
          <ac:chgData name="강환수" userId="f1cac8d9-9172-4d6c-9b10-74cb51d57900" providerId="ADAL" clId="{89B8B65D-C28C-49FD-B60B-7A01D67718E6}" dt="2022-05-22T05:56:44.041" v="3274" actId="1076"/>
          <ac:picMkLst>
            <pc:docMk/>
            <pc:sldMk cId="1758469426" sldId="515"/>
            <ac:picMk id="4" creationId="{9576405B-95C6-40C4-AB74-F0C42930C71C}"/>
          </ac:picMkLst>
        </pc:picChg>
      </pc:sldChg>
      <pc:sldMasterChg chg="delSldLayout">
        <pc:chgData name="강환수" userId="f1cac8d9-9172-4d6c-9b10-74cb51d57900" providerId="ADAL" clId="{89B8B65D-C28C-49FD-B60B-7A01D67718E6}" dt="2022-05-22T02:09:39.690" v="2" actId="2696"/>
        <pc:sldMasterMkLst>
          <pc:docMk/>
          <pc:sldMasterMk cId="0" sldId="2147483648"/>
        </pc:sldMasterMkLst>
        <pc:sldLayoutChg chg="del">
          <pc:chgData name="강환수" userId="f1cac8d9-9172-4d6c-9b10-74cb51d57900" providerId="ADAL" clId="{89B8B65D-C28C-49FD-B60B-7A01D67718E6}" dt="2022-05-22T02:09:39.690" v="2" actId="2696"/>
          <pc:sldLayoutMkLst>
            <pc:docMk/>
            <pc:sldMasterMk cId="0" sldId="2147483648"/>
            <pc:sldLayoutMk cId="1179639867" sldId="2147483660"/>
          </pc:sldLayoutMkLst>
        </pc:sldLayoutChg>
      </pc:sldMasterChg>
    </pc:docChg>
  </pc:docChgLst>
  <pc:docChgLst>
    <pc:chgData name="강환수" userId="f1cac8d9-9172-4d6c-9b10-74cb51d57900" providerId="ADAL" clId="{28360E64-0F41-4D39-AE89-4A17EE3E00C3}"/>
    <pc:docChg chg="custSel addSld delSld modSld">
      <pc:chgData name="강환수" userId="f1cac8d9-9172-4d6c-9b10-74cb51d57900" providerId="ADAL" clId="{28360E64-0F41-4D39-AE89-4A17EE3E00C3}" dt="2022-05-15T06:51:28.978" v="238"/>
      <pc:docMkLst>
        <pc:docMk/>
      </pc:docMkLst>
      <pc:sldChg chg="modSp">
        <pc:chgData name="강환수" userId="f1cac8d9-9172-4d6c-9b10-74cb51d57900" providerId="ADAL" clId="{28360E64-0F41-4D39-AE89-4A17EE3E00C3}" dt="2022-05-15T06:25:17.638" v="169" actId="6549"/>
        <pc:sldMkLst>
          <pc:docMk/>
          <pc:sldMk cId="0" sldId="256"/>
        </pc:sldMkLst>
        <pc:spChg chg="mod">
          <ac:chgData name="강환수" userId="f1cac8d9-9172-4d6c-9b10-74cb51d57900" providerId="ADAL" clId="{28360E64-0F41-4D39-AE89-4A17EE3E00C3}" dt="2022-05-15T06:25:17.638" v="169" actId="6549"/>
          <ac:spMkLst>
            <pc:docMk/>
            <pc:sldMk cId="0" sldId="256"/>
            <ac:spMk id="14" creationId="{00000000-0000-0000-0000-000000000000}"/>
          </ac:spMkLst>
        </pc:spChg>
      </pc:sldChg>
      <pc:sldChg chg="modSp">
        <pc:chgData name="강환수" userId="f1cac8d9-9172-4d6c-9b10-74cb51d57900" providerId="ADAL" clId="{28360E64-0F41-4D39-AE89-4A17EE3E00C3}" dt="2022-05-15T06:50:03.361" v="237"/>
        <pc:sldMkLst>
          <pc:docMk/>
          <pc:sldMk cId="0" sldId="269"/>
        </pc:sldMkLst>
        <pc:spChg chg="mod">
          <ac:chgData name="강환수" userId="f1cac8d9-9172-4d6c-9b10-74cb51d57900" providerId="ADAL" clId="{28360E64-0F41-4D39-AE89-4A17EE3E00C3}" dt="2022-05-15T06:50:03.361" v="237"/>
          <ac:spMkLst>
            <pc:docMk/>
            <pc:sldMk cId="0" sldId="269"/>
            <ac:spMk id="30" creationId="{00000000-0000-0000-0000-000000000000}"/>
          </ac:spMkLst>
        </pc:spChg>
      </pc:sldChg>
      <pc:sldChg chg="modSp">
        <pc:chgData name="강환수" userId="f1cac8d9-9172-4d6c-9b10-74cb51d57900" providerId="ADAL" clId="{28360E64-0F41-4D39-AE89-4A17EE3E00C3}" dt="2022-05-15T06:30:25.172" v="192" actId="6549"/>
        <pc:sldMkLst>
          <pc:docMk/>
          <pc:sldMk cId="1782825560" sldId="351"/>
        </pc:sldMkLst>
        <pc:spChg chg="mod">
          <ac:chgData name="강환수" userId="f1cac8d9-9172-4d6c-9b10-74cb51d57900" providerId="ADAL" clId="{28360E64-0F41-4D39-AE89-4A17EE3E00C3}" dt="2022-05-15T06:30:25.172" v="192" actId="6549"/>
          <ac:spMkLst>
            <pc:docMk/>
            <pc:sldMk cId="1782825560" sldId="351"/>
            <ac:spMk id="2" creationId="{EC45B44A-52A3-4AF0-BA9C-9FFC46F591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5E848-AEB5-4F35-9377-BE8BDA818B02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EE4DB-4DC5-4D64-8DB7-0E3B2611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pic>
        <p:nvPicPr>
          <p:cNvPr id="18" name="그림 17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922598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github.com/en/get-started/quickstart/hello-worl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microsoft.com/ko-kr/learn/browse/?terms=githu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mailto:ai7dnn@gmail.com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mailto:johndoe@example.com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eport.com/blog/what-is-githu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mlwjd9405.github.io/2017/10/27/how-to-collaborate-on-GitHub-1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github.com/ai7dnn/git-clone.git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" TargetMode="External"/><Relationship Id="rId2" Type="http://schemas.openxmlformats.org/officeDocument/2006/relationships/hyperlink" Target="https://github.com/tensorflow/tensorflo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out.gitlab.com/" TargetMode="External"/><Relationship Id="rId4" Type="http://schemas.openxmlformats.org/officeDocument/2006/relationships/hyperlink" Target="https://bitbucket.org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4692" y="1044327"/>
            <a:ext cx="4762908" cy="4610105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30" y="900311"/>
            <a:ext cx="41857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버전관리와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4400" b="1" spc="-30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 개요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endParaRPr lang="ko-KR" altLang="en-US" sz="4400" b="1" spc="-30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164" y="3348583"/>
            <a:ext cx="20822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Version</a:t>
            </a:r>
            <a:r>
              <a:rPr lang="ko-KR" altLang="en-US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Control and </a:t>
            </a:r>
          </a:p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Git &amp; </a:t>
            </a:r>
            <a:r>
              <a:rPr lang="en-US" altLang="ko-KR" sz="1500" b="1" dirty="0" err="1">
                <a:solidFill>
                  <a:srgbClr val="8E8F90"/>
                </a:solidFill>
                <a:latin typeface="+mj-lt"/>
                <a:ea typeface="Pretendard" pitchFamily="50" charset="-127"/>
              </a:rPr>
              <a:t>Github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basics</a:t>
            </a:r>
            <a:endParaRPr lang="ko-KR" altLang="en-US" sz="1500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64" y="471673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47BA"/>
                </a:solidFill>
                <a:latin typeface="+mj-ea"/>
                <a:ea typeface="+mj-ea"/>
              </a:rPr>
              <a:t>2022.05</a:t>
            </a:r>
            <a:endParaRPr lang="ko-KR" altLang="en-US" sz="1200" b="1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55808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강환수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CEB14-8F43-43E3-951A-281136A3EC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en-US" altLang="ko-KR" dirty="0"/>
              <a:t>hello world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5D4F3-62A5-4673-BA94-F28B834D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https://docs.github.com/en/get-started/quickstart/hello-world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22D1F5-A8C8-45D9-934B-9276E6313C1C}"/>
              </a:ext>
            </a:extLst>
          </p:cNvPr>
          <p:cNvSpPr/>
          <p:nvPr/>
        </p:nvSpPr>
        <p:spPr>
          <a:xfrm>
            <a:off x="2610396" y="7013552"/>
            <a:ext cx="4536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https://docs.github.com/en/get-started/quickstart/hello-world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E52F5-DED9-46F4-B76E-CAC26EEA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64" y="1620391"/>
            <a:ext cx="5583890" cy="51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7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8DC2E-77BF-43F1-8838-A60CA95C5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학습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474FA-B847-4093-81CA-A4577A6E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 </a:t>
            </a: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공식</a:t>
            </a:r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사이트</a:t>
            </a:r>
            <a:endParaRPr lang="en-US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altLang="ko-KR" dirty="0">
                <a:hlinkClick r:id="rId2"/>
              </a:rPr>
              <a:t>https://docs.microsoft.com/ko-kr/learn/browse/?terms=github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98D7F-9E74-473D-B02C-A2472866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356" y="2065662"/>
            <a:ext cx="5517069" cy="50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F58BE-9D47-4187-826F-C279EF971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C4555C-50DC-4579-A2E7-17C7EB1C3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</a:p>
          <a:p>
            <a:pPr lvl="1"/>
            <a:r>
              <a:rPr lang="ko-KR" altLang="en-US" dirty="0"/>
              <a:t>코드를 호스팅 및 검토하고</a:t>
            </a:r>
            <a:r>
              <a:rPr lang="en-US" altLang="ko-KR" dirty="0"/>
              <a:t>, </a:t>
            </a:r>
            <a:r>
              <a:rPr lang="ko-KR" altLang="en-US" dirty="0"/>
              <a:t>프로젝트를 관리하며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천만 명이 넘는 개발자와 함께 소프트웨어를 빌드하는 개발 플랫폼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모두가 </a:t>
            </a:r>
            <a:r>
              <a:rPr lang="en-US" altLang="ko-KR" dirty="0"/>
              <a:t>GitHub</a:t>
            </a:r>
            <a:r>
              <a:rPr lang="ko-KR" altLang="en-US" dirty="0"/>
              <a:t>에서 빌드하는 이유는 무엇일까요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규모에 상관없이 모든 회사와 조직에서 원하는 공개 및 비공개 프로젝트에 필요한 중요 </a:t>
            </a:r>
            <a:r>
              <a:rPr lang="en-US" altLang="ko-KR" dirty="0"/>
              <a:t>DevOps </a:t>
            </a:r>
            <a:r>
              <a:rPr lang="ko-KR" altLang="en-US" dirty="0"/>
              <a:t>기능을 제공하기 때문</a:t>
            </a:r>
            <a:endParaRPr lang="en-US" altLang="ko-KR" dirty="0"/>
          </a:p>
          <a:p>
            <a:pPr lvl="1"/>
            <a:r>
              <a:rPr lang="ko-KR" altLang="en-US" dirty="0"/>
              <a:t>계획 수립 기능</a:t>
            </a:r>
            <a:r>
              <a:rPr lang="en-US" altLang="ko-KR" dirty="0"/>
              <a:t>, </a:t>
            </a:r>
            <a:r>
              <a:rPr lang="ko-KR" altLang="en-US" dirty="0"/>
              <a:t>버그 수정</a:t>
            </a:r>
            <a:r>
              <a:rPr lang="en-US" altLang="ko-KR" dirty="0"/>
              <a:t>, </a:t>
            </a:r>
            <a:r>
              <a:rPr lang="ko-KR" altLang="en-US" dirty="0"/>
              <a:t>변경 사항 관련 협업 등을 진행할 때 </a:t>
            </a:r>
            <a:r>
              <a:rPr lang="en-US" altLang="ko-KR" dirty="0"/>
              <a:t>GitHub</a:t>
            </a:r>
            <a:r>
              <a:rPr lang="ko-KR" altLang="en-US" dirty="0"/>
              <a:t>를 사용하면 전 세계 소프트웨어 개발자와 함께 작업 가능</a:t>
            </a:r>
            <a:endParaRPr lang="en-US" altLang="ko-KR" dirty="0"/>
          </a:p>
          <a:p>
            <a:pPr lvl="1"/>
            <a:r>
              <a:rPr lang="ko-KR" altLang="en-US" dirty="0"/>
              <a:t>그리고 더 나은 제품을 만들 가능성 향상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문제</a:t>
            </a:r>
            <a:r>
              <a:rPr lang="en-US" altLang="ko-KR" dirty="0"/>
              <a:t>, </a:t>
            </a:r>
            <a:r>
              <a:rPr lang="ko-KR" altLang="en-US" dirty="0"/>
              <a:t>알림</a:t>
            </a:r>
            <a:endParaRPr lang="en-US" altLang="ko-KR" dirty="0"/>
          </a:p>
          <a:p>
            <a:pPr lvl="1"/>
            <a:r>
              <a:rPr lang="ko-KR" altLang="en-US" dirty="0"/>
              <a:t>분기</a:t>
            </a:r>
            <a:r>
              <a:rPr lang="en-US" altLang="ko-KR" dirty="0"/>
              <a:t>,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ko-KR" altLang="en-US" dirty="0" err="1"/>
              <a:t>끌어오기</a:t>
            </a:r>
            <a:r>
              <a:rPr lang="ko-KR" altLang="en-US" dirty="0"/>
              <a:t> 요청</a:t>
            </a:r>
            <a:r>
              <a:rPr lang="en-US" altLang="ko-KR" dirty="0"/>
              <a:t>(PR: Pull Request)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66BBB2-5A54-4522-B05E-F3C0F00F1308}"/>
              </a:ext>
            </a:extLst>
          </p:cNvPr>
          <p:cNvSpPr/>
          <p:nvPr/>
        </p:nvSpPr>
        <p:spPr>
          <a:xfrm>
            <a:off x="1674292" y="6641206"/>
            <a:ext cx="7488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https://docs.microsoft.com/ko-kr/learn/modules/introduction-to-github/1-introduction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063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1639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02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772" y="2613238"/>
            <a:ext cx="2672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계정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, </a:t>
            </a:r>
          </a:p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저장소 생성과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삭제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066780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2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77623-B495-4CE6-9A8B-C13275148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en-US" altLang="ko-KR" dirty="0"/>
              <a:t> </a:t>
            </a:r>
            <a:r>
              <a:rPr lang="ko-KR" altLang="en-US" dirty="0"/>
              <a:t>계정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3D96B-4F7F-421B-9AD3-BDE31446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Sign 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FB2F4D-CE22-42B2-BDF6-FCC3B791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54" y="1680170"/>
            <a:ext cx="3757613" cy="2676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B7EA4C-9082-4BF8-A960-02B5B52B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11" y="2700014"/>
            <a:ext cx="3392772" cy="2601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90C38E-A10E-4C25-BEB8-D4494B55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75" y="4025113"/>
            <a:ext cx="3813113" cy="29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F8FCA-47E7-4650-8953-C27644C67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계정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D630E-D131-41D5-ACC4-F8E0DAA5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메일로</a:t>
            </a:r>
            <a:r>
              <a:rPr lang="en-US" altLang="ko-KR" dirty="0"/>
              <a:t> </a:t>
            </a:r>
            <a:r>
              <a:rPr lang="ko-KR" altLang="en-US" dirty="0"/>
              <a:t>수신된 코드 입력까지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0FB51-7C2F-46E4-8242-2CDC8F2A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052439"/>
            <a:ext cx="4064909" cy="3996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795FB2-6302-4725-BE39-442B5AC2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91" y="1980431"/>
            <a:ext cx="347459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8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493C-945D-42FA-ACA0-DF2E264D8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계정 생성 성공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DDFC9-CD8A-419B-9CE3-99BFB8946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Github.com</a:t>
            </a:r>
          </a:p>
          <a:p>
            <a:pPr lvl="1"/>
            <a:r>
              <a:rPr lang="en-US" altLang="ko-KR" dirty="0"/>
              <a:t>Github.com/</a:t>
            </a:r>
            <a:r>
              <a:rPr lang="ko-KR" altLang="en-US" dirty="0"/>
              <a:t>계정이름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C595A2-784D-48BD-AC0F-D00ED6DA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941" y="1861542"/>
            <a:ext cx="5365510" cy="50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2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EE17B-AAE5-4270-B49B-C27727D43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초기화면 또는</a:t>
            </a:r>
            <a:r>
              <a:rPr lang="en-US" altLang="ko-KR" dirty="0"/>
              <a:t> github.com </a:t>
            </a:r>
            <a:r>
              <a:rPr lang="ko-KR" altLang="en-US" dirty="0"/>
              <a:t>접속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3F70D3-98AC-420C-87C6-36416C94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❶ </a:t>
            </a:r>
            <a:r>
              <a:rPr lang="ko-KR" altLang="en-US" dirty="0" err="1"/>
              <a:t>깃허브</a:t>
            </a:r>
            <a:r>
              <a:rPr lang="en-US" altLang="ko-KR" dirty="0"/>
              <a:t>(github.com)</a:t>
            </a:r>
            <a:r>
              <a:rPr lang="ko-KR" altLang="en-US" dirty="0"/>
              <a:t>에 접속해 로그인합니다</a:t>
            </a:r>
            <a:r>
              <a:rPr lang="en-US" altLang="ko-KR" dirty="0"/>
              <a:t>(</a:t>
            </a:r>
            <a:r>
              <a:rPr lang="ko-KR" altLang="en-US" dirty="0"/>
              <a:t>다음은 저장소가 하나도 없을 때 보이는 화면입니다</a:t>
            </a:r>
            <a:r>
              <a:rPr lang="en-US" altLang="ko-KR" dirty="0"/>
              <a:t>). </a:t>
            </a:r>
          </a:p>
          <a:p>
            <a:r>
              <a:rPr lang="ko-KR" altLang="en-US" dirty="0" err="1"/>
              <a:t>깃허브에</a:t>
            </a:r>
            <a:r>
              <a:rPr lang="ko-KR" altLang="en-US" dirty="0"/>
              <a:t> 등록된 공개 저장소를 검색하는 ❷ 검색창과 ❸ 저장소를 만드는</a:t>
            </a:r>
            <a:r>
              <a:rPr lang="en-US" altLang="ko-KR" dirty="0"/>
              <a:t>[Create repository] </a:t>
            </a:r>
            <a:r>
              <a:rPr lang="ko-KR" altLang="en-US" dirty="0"/>
              <a:t>버튼이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3410A-1D2F-4FBA-878A-1F9C6589F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32" y="2484487"/>
            <a:ext cx="5152056" cy="48965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88B669-3A16-4246-B7FF-F63D4AB045E0}"/>
              </a:ext>
            </a:extLst>
          </p:cNvPr>
          <p:cNvSpPr/>
          <p:nvPr/>
        </p:nvSpPr>
        <p:spPr>
          <a:xfrm>
            <a:off x="2262548" y="3751938"/>
            <a:ext cx="914400" cy="3167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F50477-11C9-4FF2-BC23-003D633E434C}"/>
              </a:ext>
            </a:extLst>
          </p:cNvPr>
          <p:cNvSpPr/>
          <p:nvPr/>
        </p:nvSpPr>
        <p:spPr>
          <a:xfrm>
            <a:off x="2519604" y="2801487"/>
            <a:ext cx="1386935" cy="3167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54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F18C4-D8C0-4837-8585-5DAAF51BE8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생성 </a:t>
            </a:r>
            <a:r>
              <a:rPr lang="en-US" altLang="ko-KR" dirty="0"/>
              <a:t>1/3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0731F-E1D2-4D09-BA1D-90DFB23D8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계정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저장소 생성</a:t>
            </a:r>
            <a:endParaRPr lang="en-US" altLang="ko-KR" dirty="0"/>
          </a:p>
          <a:p>
            <a:pPr lvl="1"/>
            <a:r>
              <a:rPr lang="en-US" altLang="ko-KR" dirty="0"/>
              <a:t>hello-</a:t>
            </a:r>
            <a:r>
              <a:rPr lang="en-US" altLang="ko-KR" dirty="0" err="1"/>
              <a:t>github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97FDC3-2FC8-497A-9E0E-C0FBD90D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05" y="2268463"/>
            <a:ext cx="5331321" cy="43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37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6F5B7-7099-4DD1-AF6D-4B217E9DE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생성 </a:t>
            </a:r>
            <a:r>
              <a:rPr lang="en-US" altLang="ko-KR" dirty="0"/>
              <a:t>2/3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90FBF-6B0E-41C3-9CB9-92188A81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5F9BE-189D-4FA2-8680-8B2C3CB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101"/>
            <a:ext cx="10693400" cy="37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6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" y="1263423"/>
            <a:ext cx="10692406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212444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546500" y="2052439"/>
            <a:ext cx="2011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200" dirty="0">
                <a:solidFill>
                  <a:srgbClr val="0047BA"/>
                </a:solidFill>
                <a:latin typeface="+mj-lt"/>
                <a:ea typeface="Pretendard" pitchFamily="50" charset="-127"/>
              </a:rPr>
              <a:t>CONTENTS</a:t>
            </a:r>
            <a:endParaRPr lang="ko-KR" altLang="en-US" sz="2400" b="1" spc="200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32810" y="3803589"/>
            <a:ext cx="1749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 기본 명령어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553988" y="2753269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01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132189" y="2863777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229624" y="4812040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저장소 수정 후 풀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(pull)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553988" y="3268685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02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132189" y="3379193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163124" y="7045101"/>
            <a:ext cx="1174803" cy="19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3CBC2-96D0-47DE-BA10-7FF7F8FFFECC}"/>
              </a:ext>
            </a:extLst>
          </p:cNvPr>
          <p:cNvSpPr/>
          <p:nvPr/>
        </p:nvSpPr>
        <p:spPr>
          <a:xfrm>
            <a:off x="4228080" y="2772519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개요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68EB0-C2E6-480B-A887-84C22433B254}"/>
              </a:ext>
            </a:extLst>
          </p:cNvPr>
          <p:cNvSpPr/>
          <p:nvPr/>
        </p:nvSpPr>
        <p:spPr>
          <a:xfrm>
            <a:off x="3553988" y="3770432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03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B641D3-3070-4244-8ED6-A09A0D423CF2}"/>
              </a:ext>
            </a:extLst>
          </p:cNvPr>
          <p:cNvCxnSpPr/>
          <p:nvPr/>
        </p:nvCxnSpPr>
        <p:spPr>
          <a:xfrm>
            <a:off x="4132189" y="3880940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CE9D66-F88F-477B-BB20-8622CB586DAD}"/>
              </a:ext>
            </a:extLst>
          </p:cNvPr>
          <p:cNvSpPr/>
          <p:nvPr/>
        </p:nvSpPr>
        <p:spPr>
          <a:xfrm>
            <a:off x="4228080" y="3287935"/>
            <a:ext cx="36695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계정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저장소 생성과 삭제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3BEAE0-2780-4C04-A0EB-341E27175E95}"/>
              </a:ext>
            </a:extLst>
          </p:cNvPr>
          <p:cNvSpPr/>
          <p:nvPr/>
        </p:nvSpPr>
        <p:spPr>
          <a:xfrm>
            <a:off x="3553988" y="4789904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05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078DDD-673B-4B99-8CC9-2B41E3D1EC75}"/>
              </a:ext>
            </a:extLst>
          </p:cNvPr>
          <p:cNvCxnSpPr/>
          <p:nvPr/>
        </p:nvCxnSpPr>
        <p:spPr>
          <a:xfrm>
            <a:off x="4132189" y="4900412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4A9519-EAC6-4083-814C-CFF1DFF047C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59B97B-7990-4A0E-B047-22FF4D3C8A06}"/>
              </a:ext>
            </a:extLst>
          </p:cNvPr>
          <p:cNvSpPr/>
          <p:nvPr/>
        </p:nvSpPr>
        <p:spPr>
          <a:xfrm>
            <a:off x="4225322" y="5315757"/>
            <a:ext cx="4137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지역에서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저장소로 푸시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(push)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8B1ACC-FFAF-46EB-944F-003D24189A49}"/>
              </a:ext>
            </a:extLst>
          </p:cNvPr>
          <p:cNvSpPr/>
          <p:nvPr/>
        </p:nvSpPr>
        <p:spPr>
          <a:xfrm>
            <a:off x="4222136" y="5820152"/>
            <a:ext cx="3425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저장소 수정과 푸시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(push)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A043CA-C9BB-450D-8161-53439AEA617A}"/>
              </a:ext>
            </a:extLst>
          </p:cNvPr>
          <p:cNvSpPr/>
          <p:nvPr/>
        </p:nvSpPr>
        <p:spPr>
          <a:xfrm>
            <a:off x="3546500" y="5282600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06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04CCA64-5825-42D2-83B1-329EE8CA961E}"/>
              </a:ext>
            </a:extLst>
          </p:cNvPr>
          <p:cNvCxnSpPr/>
          <p:nvPr/>
        </p:nvCxnSpPr>
        <p:spPr>
          <a:xfrm>
            <a:off x="4124701" y="5393108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0436B-EA97-4B48-A43D-EDCC7C84457C}"/>
              </a:ext>
            </a:extLst>
          </p:cNvPr>
          <p:cNvSpPr/>
          <p:nvPr/>
        </p:nvSpPr>
        <p:spPr>
          <a:xfrm>
            <a:off x="3546500" y="579801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04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0DCD470-4432-4D16-AD76-3BF0A243AC39}"/>
              </a:ext>
            </a:extLst>
          </p:cNvPr>
          <p:cNvCxnSpPr/>
          <p:nvPr/>
        </p:nvCxnSpPr>
        <p:spPr>
          <a:xfrm>
            <a:off x="4124701" y="5908524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521FE0-8CF9-4240-B60B-D305382CC2DA}"/>
              </a:ext>
            </a:extLst>
          </p:cNvPr>
          <p:cNvSpPr/>
          <p:nvPr/>
        </p:nvSpPr>
        <p:spPr>
          <a:xfrm>
            <a:off x="4225322" y="4316625"/>
            <a:ext cx="3942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지역에서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저장소 복제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(clone)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4ED355-9BDD-4674-B312-767299BBED90}"/>
              </a:ext>
            </a:extLst>
          </p:cNvPr>
          <p:cNvSpPr/>
          <p:nvPr/>
        </p:nvSpPr>
        <p:spPr>
          <a:xfrm>
            <a:off x="3546500" y="4283468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04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808EEFC-1978-47F6-BB51-8E557A40F145}"/>
              </a:ext>
            </a:extLst>
          </p:cNvPr>
          <p:cNvCxnSpPr/>
          <p:nvPr/>
        </p:nvCxnSpPr>
        <p:spPr>
          <a:xfrm>
            <a:off x="4124701" y="4393976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5B44A-52A3-4AF0-BA9C-9FFC46F59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생성 </a:t>
            </a:r>
            <a:r>
              <a:rPr lang="en-US" altLang="ko-KR" dirty="0"/>
              <a:t>3/3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0FBFA-6918-4273-8B62-F8F956C2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 이름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AC8E75-F424-47B1-B47D-3EBC073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66" y="1555458"/>
            <a:ext cx="4244234" cy="5393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E4B783-7E6C-4A1B-A172-E97D2281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764" y="2070335"/>
            <a:ext cx="4005480" cy="34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25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92A9F-271E-4508-B155-24840C53C1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21588-C382-4F8B-85E2-622532D23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Settings</a:t>
            </a:r>
          </a:p>
          <a:p>
            <a:pPr lvl="1"/>
            <a:r>
              <a:rPr lang="ko-KR" altLang="en-US" dirty="0"/>
              <a:t>화면 오른쪽 가장 하단</a:t>
            </a:r>
            <a:endParaRPr lang="en-US" altLang="ko-KR" dirty="0"/>
          </a:p>
          <a:p>
            <a:pPr lvl="2"/>
            <a:r>
              <a:rPr lang="en-US" altLang="ko-KR" dirty="0"/>
              <a:t>Delete this repository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C00BA-5BFE-49CF-ACCF-7B601010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2580249"/>
            <a:ext cx="6390096" cy="40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3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CBC67-D580-453E-A1E4-C57F20A39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개인</a:t>
            </a:r>
            <a:r>
              <a:rPr lang="en-US" altLang="ko-KR" dirty="0"/>
              <a:t> </a:t>
            </a:r>
            <a:r>
              <a:rPr lang="en-US" altLang="ko-KR" dirty="0" err="1"/>
              <a:t>페이지</a:t>
            </a:r>
            <a:r>
              <a:rPr lang="en-US" altLang="ko-KR" dirty="0"/>
              <a:t> </a:t>
            </a:r>
            <a:r>
              <a:rPr lang="en-US" altLang="ko-KR" dirty="0" err="1"/>
              <a:t>살펴보기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61AC5-684D-4C64-987A-D4F6F340F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주소창</a:t>
            </a:r>
            <a:endParaRPr lang="en-US" altLang="ko-KR" dirty="0"/>
          </a:p>
          <a:p>
            <a:pPr lvl="1"/>
            <a:r>
              <a:rPr lang="en-US" altLang="ko-KR" dirty="0"/>
              <a:t>github.com/{Username}을 </a:t>
            </a:r>
            <a:r>
              <a:rPr lang="en-US" altLang="ko-KR" dirty="0" err="1"/>
              <a:t>입력</a:t>
            </a:r>
            <a:endParaRPr lang="en-US" altLang="ko-KR" dirty="0"/>
          </a:p>
          <a:p>
            <a:r>
              <a:rPr lang="en-US" altLang="ko-KR" dirty="0" err="1"/>
              <a:t>메인</a:t>
            </a:r>
            <a:r>
              <a:rPr lang="en-US" altLang="ko-KR" dirty="0"/>
              <a:t> </a:t>
            </a:r>
            <a:r>
              <a:rPr lang="en-US" altLang="ko-KR" dirty="0" err="1"/>
              <a:t>페이지의</a:t>
            </a:r>
            <a:r>
              <a:rPr lang="en-US" altLang="ko-KR" dirty="0"/>
              <a:t> ‘</a:t>
            </a:r>
            <a:r>
              <a:rPr lang="en-US" altLang="ko-KR" dirty="0" err="1"/>
              <a:t>우측</a:t>
            </a:r>
            <a:r>
              <a:rPr lang="en-US" altLang="ko-KR" dirty="0"/>
              <a:t> </a:t>
            </a:r>
            <a:r>
              <a:rPr lang="en-US" altLang="ko-KR" dirty="0" err="1"/>
              <a:t>상단</a:t>
            </a:r>
            <a:r>
              <a:rPr lang="en-US" altLang="ko-KR" dirty="0"/>
              <a:t> </a:t>
            </a:r>
            <a:r>
              <a:rPr lang="en-US" altLang="ko-KR" dirty="0" err="1"/>
              <a:t>아이콘</a:t>
            </a:r>
            <a:r>
              <a:rPr lang="en-US" altLang="ko-KR" dirty="0"/>
              <a:t>’ → [Your profile]을 </a:t>
            </a:r>
            <a:r>
              <a:rPr lang="en-US" altLang="ko-KR" dirty="0" err="1"/>
              <a:t>클릭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AFA89-4876-4BC4-AE41-83300BB7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471"/>
            <a:ext cx="10693400" cy="38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9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24CF6-9585-4DC7-B671-03016B57D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다시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저장소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11F41-CBEE-4349-A72A-581263CA2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48" y="1116335"/>
            <a:ext cx="3816424" cy="5832648"/>
          </a:xfrm>
        </p:spPr>
        <p:txBody>
          <a:bodyPr/>
          <a:lstStyle/>
          <a:p>
            <a:r>
              <a:rPr lang="ko-KR" altLang="en-US" dirty="0"/>
              <a:t>이름과 설명만 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초기화에서 </a:t>
            </a:r>
            <a:endParaRPr lang="en-US" altLang="ko-KR" dirty="0"/>
          </a:p>
          <a:p>
            <a:pPr lvl="1"/>
            <a:r>
              <a:rPr lang="en-US" altLang="ko-KR" dirty="0"/>
              <a:t>Add a README file</a:t>
            </a:r>
          </a:p>
          <a:p>
            <a:pPr lvl="2"/>
            <a:r>
              <a:rPr lang="ko-KR" altLang="en-US" dirty="0"/>
              <a:t>체크하지 않으면</a:t>
            </a:r>
            <a:endParaRPr lang="en-US" altLang="ko-KR" dirty="0"/>
          </a:p>
          <a:p>
            <a:pPr lvl="2"/>
            <a:r>
              <a:rPr lang="ko-KR" altLang="en-US" dirty="0"/>
              <a:t>저장소에서 </a:t>
            </a:r>
            <a:r>
              <a:rPr lang="ko-KR" altLang="en-US" dirty="0" err="1"/>
              <a:t>브랜치가</a:t>
            </a:r>
            <a:r>
              <a:rPr lang="ko-KR" altLang="en-US" dirty="0"/>
              <a:t> 하나도 없는 상황이 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10923F-9046-40FD-BE54-CC35A239C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96" y="1116335"/>
            <a:ext cx="5056033" cy="58326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8585F-17D2-4A06-A8BB-18C04745BC35}"/>
              </a:ext>
            </a:extLst>
          </p:cNvPr>
          <p:cNvSpPr/>
          <p:nvPr/>
        </p:nvSpPr>
        <p:spPr>
          <a:xfrm>
            <a:off x="4554612" y="4140671"/>
            <a:ext cx="3096344" cy="2016224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071AC-EE6E-429B-AE49-E4231BAE11DB}"/>
              </a:ext>
            </a:extLst>
          </p:cNvPr>
          <p:cNvSpPr/>
          <p:nvPr/>
        </p:nvSpPr>
        <p:spPr>
          <a:xfrm>
            <a:off x="4551041" y="6588943"/>
            <a:ext cx="1199999" cy="36004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52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C17B-54D3-4AED-BB1C-7B16E4522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CC96C-0954-474B-A5DC-9E838D906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FFDA1D-4F26-4DD6-985B-8920E2F6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404367"/>
            <a:ext cx="6035820" cy="545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94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402484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03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45617" y="2613238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깃 기본 명령어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517625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7B2CCB-75DE-4F5A-8933-22E9BE0E286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65816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A0BE6-8128-4FDF-932F-1ED079D46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CLI git</a:t>
            </a:r>
            <a:r>
              <a:rPr lang="ko-KR" altLang="en-US" dirty="0"/>
              <a:t> </a:t>
            </a:r>
            <a:r>
              <a:rPr lang="en-US" altLang="ko-KR" dirty="0"/>
              <a:t>bash </a:t>
            </a:r>
            <a:r>
              <a:rPr lang="ko-KR" altLang="en-US" dirty="0"/>
              <a:t>실행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C086EE-32B4-4876-A2D5-2E6776122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Command Line Interface</a:t>
            </a:r>
          </a:p>
          <a:p>
            <a:endParaRPr lang="en-US" altLang="ko-KR" dirty="0"/>
          </a:p>
          <a:p>
            <a:r>
              <a:rPr lang="ko-KR" altLang="en-US" dirty="0"/>
              <a:t>현재 폴더 확인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pwd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도움말 보기</a:t>
            </a:r>
          </a:p>
          <a:p>
            <a:pPr lvl="1"/>
            <a:r>
              <a:rPr lang="en-US" altLang="ko-KR" dirty="0"/>
              <a:t>$ git help</a:t>
            </a:r>
          </a:p>
          <a:p>
            <a:pPr lvl="1"/>
            <a:r>
              <a:rPr lang="en-US" altLang="ko-KR" dirty="0"/>
              <a:t>$ git --help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버전 보기</a:t>
            </a:r>
            <a:endParaRPr lang="en-US" altLang="ko-KR" dirty="0"/>
          </a:p>
          <a:p>
            <a:pPr lvl="1"/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version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--version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080480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4E9AD-9BF8-4D7D-A5B0-59FD35E38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 전체 설정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171F9-AB2B-4EF0-892E-3844CCB5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폴더</a:t>
            </a:r>
            <a:endParaRPr lang="en-US" altLang="ko-KR" dirty="0"/>
          </a:p>
          <a:p>
            <a:pPr lvl="1"/>
            <a:r>
              <a:rPr lang="en-US" altLang="ko-KR" dirty="0"/>
              <a:t>C:\Users\PC</a:t>
            </a:r>
          </a:p>
          <a:p>
            <a:pPr lvl="1"/>
            <a:r>
              <a:rPr lang="ko-KR" altLang="en-US" dirty="0"/>
              <a:t>파일 </a:t>
            </a:r>
            <a:endParaRPr lang="en-US" altLang="ko-KR" dirty="0"/>
          </a:p>
          <a:p>
            <a:pPr lvl="2"/>
            <a:r>
              <a:rPr lang="en-US" altLang="ko-KR" dirty="0"/>
              <a:t>.</a:t>
            </a:r>
            <a:r>
              <a:rPr lang="en-US" altLang="ko-KR" dirty="0" err="1"/>
              <a:t>gitconfig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6905452-818F-451F-B913-084101381E9B}"/>
              </a:ext>
            </a:extLst>
          </p:cNvPr>
          <p:cNvSpPr/>
          <p:nvPr/>
        </p:nvSpPr>
        <p:spPr>
          <a:xfrm>
            <a:off x="1458268" y="2988543"/>
            <a:ext cx="8352928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[</a:t>
            </a:r>
            <a:r>
              <a:rPr lang="ko-KR" altLang="en-US" dirty="0" err="1"/>
              <a:t>filter</a:t>
            </a:r>
            <a:r>
              <a:rPr lang="ko-KR" altLang="en-US" dirty="0"/>
              <a:t> "</a:t>
            </a:r>
            <a:r>
              <a:rPr lang="ko-KR" altLang="en-US" dirty="0" err="1"/>
              <a:t>lfs</a:t>
            </a:r>
            <a:r>
              <a:rPr lang="ko-KR" altLang="en-US" dirty="0"/>
              <a:t>"]	</a:t>
            </a:r>
            <a:r>
              <a:rPr lang="ko-KR" altLang="en-US" dirty="0" err="1"/>
              <a:t>clean</a:t>
            </a:r>
            <a:r>
              <a:rPr lang="ko-KR" altLang="en-US" dirty="0"/>
              <a:t> = </a:t>
            </a:r>
            <a:r>
              <a:rPr lang="ko-KR" altLang="en-US" dirty="0" err="1"/>
              <a:t>git-lfs</a:t>
            </a:r>
            <a:r>
              <a:rPr lang="ko-KR" altLang="en-US" dirty="0"/>
              <a:t> </a:t>
            </a:r>
            <a:r>
              <a:rPr lang="ko-KR" altLang="en-US" dirty="0" err="1"/>
              <a:t>clean</a:t>
            </a:r>
            <a:r>
              <a:rPr lang="ko-KR" altLang="en-US" dirty="0"/>
              <a:t> -- %</a:t>
            </a:r>
            <a:r>
              <a:rPr lang="ko-KR" altLang="en-US" dirty="0" err="1"/>
              <a:t>f</a:t>
            </a:r>
            <a:r>
              <a:rPr lang="ko-KR" altLang="en-US" dirty="0"/>
              <a:t>	</a:t>
            </a:r>
            <a:r>
              <a:rPr lang="ko-KR" altLang="en-US" dirty="0" err="1"/>
              <a:t>smudge</a:t>
            </a:r>
            <a:r>
              <a:rPr lang="ko-KR" altLang="en-US" dirty="0"/>
              <a:t> = </a:t>
            </a:r>
            <a:r>
              <a:rPr lang="ko-KR" altLang="en-US" dirty="0" err="1"/>
              <a:t>git-lfs</a:t>
            </a:r>
            <a:r>
              <a:rPr lang="ko-KR" altLang="en-US" dirty="0"/>
              <a:t> </a:t>
            </a:r>
            <a:r>
              <a:rPr lang="ko-KR" altLang="en-US" dirty="0" err="1"/>
              <a:t>smudge</a:t>
            </a:r>
            <a:r>
              <a:rPr lang="ko-KR" altLang="en-US" dirty="0"/>
              <a:t> -- %</a:t>
            </a:r>
            <a:r>
              <a:rPr lang="ko-KR" altLang="en-US" dirty="0" err="1"/>
              <a:t>f</a:t>
            </a:r>
            <a:r>
              <a:rPr lang="ko-KR" altLang="en-US" dirty="0"/>
              <a:t>	</a:t>
            </a:r>
            <a:r>
              <a:rPr lang="ko-KR" altLang="en-US" dirty="0" err="1"/>
              <a:t>process</a:t>
            </a:r>
            <a:r>
              <a:rPr lang="ko-KR" altLang="en-US" dirty="0"/>
              <a:t> = </a:t>
            </a:r>
            <a:r>
              <a:rPr lang="ko-KR" altLang="en-US" dirty="0" err="1"/>
              <a:t>git-lfs</a:t>
            </a:r>
            <a:r>
              <a:rPr lang="ko-KR" altLang="en-US" dirty="0"/>
              <a:t> </a:t>
            </a:r>
            <a:r>
              <a:rPr lang="ko-KR" altLang="en-US" dirty="0" err="1"/>
              <a:t>filter-process</a:t>
            </a:r>
            <a:r>
              <a:rPr lang="ko-KR" altLang="en-US" dirty="0"/>
              <a:t>	</a:t>
            </a:r>
            <a:r>
              <a:rPr lang="ko-KR" altLang="en-US" dirty="0" err="1"/>
              <a:t>required</a:t>
            </a:r>
            <a:r>
              <a:rPr lang="ko-KR" altLang="en-US" dirty="0"/>
              <a:t> = </a:t>
            </a:r>
            <a:r>
              <a:rPr lang="ko-KR" altLang="en-US" dirty="0" err="1"/>
              <a:t>true</a:t>
            </a:r>
            <a:endParaRPr lang="en-US" altLang="ko-KR" dirty="0"/>
          </a:p>
          <a:p>
            <a:r>
              <a:rPr lang="ko-KR" altLang="en-US" dirty="0"/>
              <a:t>[</a:t>
            </a:r>
            <a:r>
              <a:rPr lang="ko-KR" altLang="en-US" dirty="0" err="1"/>
              <a:t>user</a:t>
            </a:r>
            <a:r>
              <a:rPr lang="ko-KR" altLang="en-US" dirty="0"/>
              <a:t>]	</a:t>
            </a:r>
            <a:r>
              <a:rPr lang="ko-KR" altLang="en-US" dirty="0" err="1"/>
              <a:t>name</a:t>
            </a:r>
            <a:r>
              <a:rPr lang="ko-KR" altLang="en-US" dirty="0"/>
              <a:t> = </a:t>
            </a:r>
            <a:r>
              <a:rPr lang="ko-KR" altLang="en-US" dirty="0" err="1"/>
              <a:t>Python</a:t>
            </a:r>
            <a:r>
              <a:rPr lang="ko-KR" altLang="en-US" dirty="0"/>
              <a:t> </a:t>
            </a:r>
            <a:r>
              <a:rPr lang="ko-KR" altLang="en-US" dirty="0" err="1"/>
              <a:t>Kang</a:t>
            </a:r>
            <a:r>
              <a:rPr lang="ko-KR" altLang="en-US" dirty="0"/>
              <a:t>	</a:t>
            </a:r>
            <a:r>
              <a:rPr lang="ko-KR" altLang="en-US" dirty="0" err="1"/>
              <a:t>email</a:t>
            </a:r>
            <a:r>
              <a:rPr lang="ko-KR" altLang="en-US" dirty="0"/>
              <a:t> = </a:t>
            </a:r>
            <a:r>
              <a:rPr lang="ko-KR" altLang="en-US" dirty="0">
                <a:hlinkClick r:id="rId2"/>
              </a:rPr>
              <a:t>ai7dnn@gmail.com</a:t>
            </a:r>
            <a:endParaRPr lang="en-US" altLang="ko-KR" dirty="0"/>
          </a:p>
          <a:p>
            <a:r>
              <a:rPr lang="ko-KR" altLang="en-US" dirty="0"/>
              <a:t>[</a:t>
            </a:r>
            <a:r>
              <a:rPr lang="ko-KR" altLang="en-US" dirty="0" err="1"/>
              <a:t>credential</a:t>
            </a:r>
            <a:r>
              <a:rPr lang="ko-KR" altLang="en-US" dirty="0"/>
              <a:t>]	</a:t>
            </a:r>
            <a:r>
              <a:rPr lang="ko-KR" altLang="en-US" dirty="0" err="1"/>
              <a:t>helper</a:t>
            </a:r>
            <a:r>
              <a:rPr lang="ko-KR" altLang="en-US" dirty="0"/>
              <a:t> = </a:t>
            </a:r>
            <a:r>
              <a:rPr lang="ko-KR" altLang="en-US" dirty="0" err="1"/>
              <a:t>manager-core</a:t>
            </a:r>
            <a:endParaRPr lang="en-US" altLang="ko-KR" dirty="0"/>
          </a:p>
          <a:p>
            <a:r>
              <a:rPr lang="ko-KR" altLang="en-US" dirty="0"/>
              <a:t>[</a:t>
            </a:r>
            <a:r>
              <a:rPr lang="ko-KR" altLang="en-US" dirty="0" err="1"/>
              <a:t>difftool</a:t>
            </a:r>
            <a:r>
              <a:rPr lang="ko-KR" altLang="en-US" dirty="0"/>
              <a:t> "</a:t>
            </a:r>
            <a:r>
              <a:rPr lang="ko-KR" altLang="en-US" dirty="0" err="1"/>
              <a:t>sourcetree</a:t>
            </a:r>
            <a:r>
              <a:rPr lang="ko-KR" altLang="en-US" dirty="0"/>
              <a:t>"]	</a:t>
            </a:r>
            <a:r>
              <a:rPr lang="ko-KR" altLang="en-US" dirty="0" err="1"/>
              <a:t>cmd</a:t>
            </a:r>
            <a:r>
              <a:rPr lang="ko-KR" altLang="en-US" dirty="0"/>
              <a:t> = '' \"$LOCAL\" \"$REMOTE\“</a:t>
            </a:r>
            <a:endParaRPr lang="en-US" altLang="ko-KR" dirty="0"/>
          </a:p>
          <a:p>
            <a:r>
              <a:rPr lang="ko-KR" altLang="en-US" dirty="0"/>
              <a:t>[</a:t>
            </a:r>
            <a:r>
              <a:rPr lang="ko-KR" altLang="en-US" dirty="0" err="1"/>
              <a:t>mergetool</a:t>
            </a:r>
            <a:r>
              <a:rPr lang="ko-KR" altLang="en-US" dirty="0"/>
              <a:t> "</a:t>
            </a:r>
            <a:r>
              <a:rPr lang="ko-KR" altLang="en-US" dirty="0" err="1"/>
              <a:t>sourcetree</a:t>
            </a:r>
            <a:r>
              <a:rPr lang="ko-KR" altLang="en-US" dirty="0"/>
              <a:t>"]	</a:t>
            </a:r>
            <a:r>
              <a:rPr lang="ko-KR" altLang="en-US" dirty="0" err="1"/>
              <a:t>cmd</a:t>
            </a:r>
            <a:r>
              <a:rPr lang="ko-KR" altLang="en-US" dirty="0"/>
              <a:t> = "'' "	</a:t>
            </a:r>
            <a:r>
              <a:rPr lang="ko-KR" altLang="en-US" dirty="0" err="1"/>
              <a:t>trustExitCode</a:t>
            </a:r>
            <a:r>
              <a:rPr lang="ko-KR" altLang="en-US" dirty="0"/>
              <a:t> = </a:t>
            </a:r>
            <a:r>
              <a:rPr lang="ko-KR" altLang="en-US" dirty="0" err="1"/>
              <a:t>true</a:t>
            </a:r>
            <a:r>
              <a:rPr lang="ko-KR" altLang="en-US" dirty="0"/>
              <a:t>[</a:t>
            </a:r>
            <a:r>
              <a:rPr lang="ko-KR" altLang="en-US" dirty="0" err="1"/>
              <a:t>core</a:t>
            </a:r>
            <a:r>
              <a:rPr lang="ko-KR" altLang="en-US" dirty="0"/>
              <a:t>]	</a:t>
            </a:r>
            <a:r>
              <a:rPr lang="ko-KR" altLang="en-US" dirty="0" err="1"/>
              <a:t>longpaths</a:t>
            </a:r>
            <a:r>
              <a:rPr lang="ko-KR" altLang="en-US" dirty="0"/>
              <a:t> = </a:t>
            </a:r>
            <a:r>
              <a:rPr lang="ko-KR" altLang="en-US" dirty="0" err="1"/>
              <a:t>true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1463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E4E9AD-9BF8-4D7D-A5B0-59FD35E383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 전체 설정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171F9-AB2B-4EF0-892E-3844CCB50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뉴라인</a:t>
            </a:r>
            <a:r>
              <a:rPr lang="ko-KR" altLang="en-US" dirty="0"/>
              <a:t> 경고 발생 없애기</a:t>
            </a:r>
            <a:endParaRPr lang="en-US" altLang="ko-KR" dirty="0"/>
          </a:p>
          <a:p>
            <a:pPr lvl="1"/>
            <a:r>
              <a:rPr lang="en-US" altLang="ko-KR" dirty="0"/>
              <a:t>git config --global </a:t>
            </a:r>
            <a:r>
              <a:rPr lang="en-US" altLang="ko-KR" dirty="0" err="1"/>
              <a:t>core.autocrlf</a:t>
            </a:r>
            <a:r>
              <a:rPr lang="en-US" altLang="ko-KR" dirty="0"/>
              <a:t> true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E3D2E0-E034-4686-9BAD-6802770D6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896" y="1802900"/>
            <a:ext cx="4136493" cy="467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54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73EA3-B6D3-4E45-83A2-5D3B4C9C93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명령어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082A9-2442-4789-B30F-5CBD9C62C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맨 앞에 항상 </a:t>
            </a:r>
            <a:r>
              <a:rPr lang="en-US" altLang="ko-KR" dirty="0"/>
              <a:t>git</a:t>
            </a:r>
          </a:p>
          <a:p>
            <a:pPr lvl="1"/>
            <a:r>
              <a:rPr lang="en-US" altLang="ko-KR" dirty="0"/>
              <a:t>$ git add</a:t>
            </a:r>
          </a:p>
          <a:p>
            <a:pPr lvl="1"/>
            <a:r>
              <a:rPr lang="en-US" altLang="ko-KR" dirty="0"/>
              <a:t>$ git commit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476950-6C7D-447A-B028-9A9BD9BC1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862" y="2266950"/>
            <a:ext cx="6315075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2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1639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01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772" y="2613238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개요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066780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96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6DD41B-DAE0-4D23-9A1E-2F8FD2F27D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bash </a:t>
            </a:r>
            <a:r>
              <a:rPr lang="ko-KR" altLang="en-US" dirty="0"/>
              <a:t>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FA1513-2185-4206-A548-EB7E26DACF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가지 실행 방법</a:t>
            </a:r>
            <a:endParaRPr lang="en-US" altLang="ko-KR" dirty="0"/>
          </a:p>
          <a:p>
            <a:pPr lvl="1"/>
            <a:r>
              <a:rPr lang="ko-KR" altLang="en-US" dirty="0"/>
              <a:t>메뉴 이용</a:t>
            </a:r>
            <a:endParaRPr lang="en-US" altLang="ko-KR" dirty="0"/>
          </a:p>
          <a:p>
            <a:pPr lvl="1"/>
            <a:r>
              <a:rPr lang="ko-KR" altLang="en-US" dirty="0"/>
              <a:t>원하는 폴더에서 팝업 메뉴 실행</a:t>
            </a:r>
            <a:endParaRPr lang="en-US" altLang="ko-KR" dirty="0"/>
          </a:p>
          <a:p>
            <a:pPr lvl="1"/>
            <a:r>
              <a:rPr lang="ko-KR" altLang="en-US" dirty="0"/>
              <a:t>탐색기에서 </a:t>
            </a:r>
            <a:r>
              <a:rPr lang="en-US" altLang="ko-KR" dirty="0"/>
              <a:t>git bash </a:t>
            </a:r>
            <a:r>
              <a:rPr lang="ko-KR" altLang="en-US" dirty="0"/>
              <a:t>명령어 입력</a:t>
            </a:r>
            <a:endParaRPr lang="en-US" altLang="ko-KR" dirty="0"/>
          </a:p>
          <a:p>
            <a:pPr lvl="1"/>
            <a:r>
              <a:rPr lang="ko-KR" altLang="en-US" dirty="0"/>
              <a:t>윈도 검색에서 </a:t>
            </a:r>
            <a:r>
              <a:rPr lang="en-US" altLang="ko-KR" dirty="0"/>
              <a:t>git bash </a:t>
            </a:r>
            <a:r>
              <a:rPr lang="ko-KR" altLang="en-US" dirty="0"/>
              <a:t>명령어 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실습 절차</a:t>
            </a:r>
            <a:endParaRPr lang="en-US" altLang="ko-KR" dirty="0"/>
          </a:p>
          <a:p>
            <a:pPr lvl="1"/>
            <a:r>
              <a:rPr lang="ko-KR" altLang="en-US" dirty="0"/>
              <a:t>해당 폴더에서 마우스 </a:t>
            </a:r>
            <a:r>
              <a:rPr lang="ko-KR" altLang="en-US" dirty="0" err="1"/>
              <a:t>우클릭</a:t>
            </a:r>
            <a:r>
              <a:rPr lang="ko-KR" altLang="en-US" dirty="0"/>
              <a:t> </a:t>
            </a:r>
            <a:r>
              <a:rPr lang="en-US" altLang="ko-KR" dirty="0"/>
              <a:t>&gt; git bash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폴더</a:t>
            </a:r>
            <a:endParaRPr lang="en-US" altLang="ko-KR" dirty="0"/>
          </a:p>
          <a:p>
            <a:pPr lvl="1"/>
            <a:r>
              <a:rPr lang="en-US" altLang="ko-KR" dirty="0"/>
              <a:t>C:\[git tutorial]\git-</a:t>
            </a:r>
            <a:r>
              <a:rPr lang="en-US" altLang="ko-KR" dirty="0" err="1"/>
              <a:t>cmd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E09C3B2-01A9-4636-B586-36E50BC4BAA7}"/>
              </a:ext>
            </a:extLst>
          </p:cNvPr>
          <p:cNvSpPr/>
          <p:nvPr/>
        </p:nvSpPr>
        <p:spPr>
          <a:xfrm>
            <a:off x="2034332" y="4948217"/>
            <a:ext cx="7200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mkdir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cd 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endParaRPr lang="en-US" altLang="ko-KR" sz="1400" dirty="0">
              <a:solidFill>
                <a:srgbClr val="BFBF00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pwd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4286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E4F1C-BD76-4FC5-87C3-55E72DABE1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A8D9A2-7261-4666-98EB-9F13A588D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"git </a:t>
            </a:r>
            <a:r>
              <a:rPr lang="en-US" altLang="ko-KR" dirty="0" err="1"/>
              <a:t>init</a:t>
            </a:r>
            <a:r>
              <a:rPr lang="en-US" altLang="ko-KR" dirty="0"/>
              <a:t>" </a:t>
            </a:r>
            <a:r>
              <a:rPr lang="ko-KR" altLang="en-US" dirty="0"/>
              <a:t>명령어 실행</a:t>
            </a:r>
            <a:endParaRPr lang="en-US" altLang="ko-KR" dirty="0"/>
          </a:p>
          <a:p>
            <a:pPr lvl="1"/>
            <a:r>
              <a:rPr lang="ko-KR" altLang="en-US" dirty="0"/>
              <a:t>프로젝트</a:t>
            </a:r>
            <a:r>
              <a:rPr lang="en-US" altLang="ko-KR" dirty="0"/>
              <a:t>(</a:t>
            </a:r>
            <a:r>
              <a:rPr lang="ko-KR" altLang="en-US" dirty="0"/>
              <a:t>소스코드들이 있는 디렉토리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en-US" altLang="ko-KR" dirty="0"/>
              <a:t>git repository</a:t>
            </a:r>
            <a:r>
              <a:rPr lang="ko-KR" altLang="en-US" dirty="0"/>
              <a:t>로 만들기 위해서 사용</a:t>
            </a:r>
            <a:endParaRPr lang="en-US" altLang="ko-KR" dirty="0"/>
          </a:p>
          <a:p>
            <a:pPr lvl="1"/>
            <a:r>
              <a:rPr lang="ko-KR" altLang="en-US" dirty="0"/>
              <a:t>디렉토리를 </a:t>
            </a:r>
            <a:r>
              <a:rPr lang="en-US" altLang="ko-KR" dirty="0"/>
              <a:t>git repository</a:t>
            </a:r>
            <a:r>
              <a:rPr lang="ko-KR" altLang="en-US" dirty="0"/>
              <a:t>로 만들어야 </a:t>
            </a:r>
            <a:r>
              <a:rPr lang="en-US" altLang="ko-KR" dirty="0"/>
              <a:t>git</a:t>
            </a:r>
            <a:r>
              <a:rPr lang="ko-KR" altLang="en-US" dirty="0"/>
              <a:t>으로 버전 관리가 가능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7DD2A51-668E-4718-AB29-62CE1B7A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2358528"/>
            <a:ext cx="6217599" cy="41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22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5391F-C854-4F74-9C23-041E279C96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로컬 저장소</a:t>
            </a:r>
            <a:r>
              <a:rPr lang="en-US" altLang="ko-KR" dirty="0"/>
              <a:t>(Local Repository)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9D8BD0-8B27-4678-A51F-D4BDA0099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디렉토리 하나를 선택해서 </a:t>
            </a:r>
            <a:r>
              <a:rPr lang="en-US" altLang="ko-KR" dirty="0"/>
              <a:t>Git </a:t>
            </a:r>
            <a:r>
              <a:rPr lang="ko-KR" altLang="en-US" dirty="0"/>
              <a:t>저장소를 적용</a:t>
            </a:r>
          </a:p>
          <a:p>
            <a:endParaRPr lang="en-US" altLang="ko-KR" dirty="0"/>
          </a:p>
          <a:p>
            <a:r>
              <a:rPr lang="en-US" altLang="ko-KR" dirty="0"/>
              <a:t>Repository</a:t>
            </a:r>
          </a:p>
          <a:p>
            <a:pPr lvl="1"/>
            <a:r>
              <a:rPr lang="ko-KR" altLang="en-US" dirty="0"/>
              <a:t>저장소</a:t>
            </a:r>
            <a:r>
              <a:rPr lang="en-US" altLang="ko-KR" dirty="0"/>
              <a:t>(Repository, Repo)</a:t>
            </a:r>
          </a:p>
          <a:p>
            <a:pPr lvl="2"/>
            <a:r>
              <a:rPr lang="ko-KR" altLang="en-US" dirty="0"/>
              <a:t>어떠한 프로젝트 관련 내용을 저장하는 공간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6280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712B8-A6A1-4160-A912-A37A0707A1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87BB66-96DD-4E86-A54F-4BA57A7D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 생성하기</a:t>
            </a:r>
          </a:p>
          <a:p>
            <a:pPr lvl="1"/>
            <a:r>
              <a:rPr lang="ko-KR" altLang="en-US" dirty="0"/>
              <a:t>새로운 저장소를 만들거나</a:t>
            </a:r>
            <a:r>
              <a:rPr lang="en-US" altLang="ko-KR" dirty="0"/>
              <a:t>, </a:t>
            </a:r>
            <a:r>
              <a:rPr lang="ko-KR" altLang="en-US" dirty="0"/>
              <a:t>현재 폴더를 저장소로 생성</a:t>
            </a:r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$ git </a:t>
            </a:r>
            <a:r>
              <a:rPr lang="en-US" altLang="ko-KR" dirty="0" err="1"/>
              <a:t>init</a:t>
            </a:r>
            <a:r>
              <a:rPr lang="en-US" altLang="ko-KR" dirty="0"/>
              <a:t> [project-name]</a:t>
            </a:r>
          </a:p>
          <a:p>
            <a:pPr lvl="2"/>
            <a:r>
              <a:rPr lang="ko-KR" altLang="en-US" dirty="0"/>
              <a:t>새로운 로컬 저장소를 생성하고 이름을 정합니다</a:t>
            </a:r>
            <a:r>
              <a:rPr lang="en-US" altLang="ko-KR" dirty="0"/>
              <a:t>.</a:t>
            </a:r>
          </a:p>
          <a:p>
            <a:pPr lvl="3"/>
            <a:r>
              <a:rPr lang="en-US" altLang="ko-KR" dirty="0"/>
              <a:t>Initialized empty Git repository in [</a:t>
            </a:r>
            <a:r>
              <a:rPr lang="ko-KR" altLang="en-US" dirty="0"/>
              <a:t>저장소전체경로</a:t>
            </a:r>
            <a:r>
              <a:rPr lang="en-US" altLang="ko-KR" dirty="0"/>
              <a:t>/.git/</a:t>
            </a:r>
          </a:p>
          <a:p>
            <a:pPr lvl="2"/>
            <a:endParaRPr lang="en-US" altLang="ko-KR" dirty="0"/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5D1AB-CBFD-49AC-BB81-B973FDE5095B}"/>
              </a:ext>
            </a:extLst>
          </p:cNvPr>
          <p:cNvSpPr/>
          <p:nvPr/>
        </p:nvSpPr>
        <p:spPr>
          <a:xfrm>
            <a:off x="1386260" y="2978665"/>
            <a:ext cx="84699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endParaRPr lang="en-US" altLang="ko-KR" sz="1400" dirty="0">
              <a:solidFill>
                <a:srgbClr val="BFBF00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ls -al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total 0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14:34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14:34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endParaRPr lang="en-US" altLang="ko-KR" sz="1400" dirty="0">
              <a:solidFill>
                <a:srgbClr val="BFBF00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init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Initialized empty Git repository in C:/[git tutorial]/git-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/.git/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ls -al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total 4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14:40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14:34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14:40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.git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</p:txBody>
      </p:sp>
    </p:spTree>
    <p:extLst>
      <p:ext uri="{BB962C8B-B14F-4D97-AF65-F5344CB8AC3E}">
        <p14:creationId xmlns:p14="http://schemas.microsoft.com/office/powerpoint/2010/main" val="2523546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23FFF-2032-4341-85E7-82AB1292EA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하부에 폴더를 저장소로 바로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99A791-A614-462B-91B5-EB09E0696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 err="1"/>
              <a:t>init</a:t>
            </a:r>
            <a:r>
              <a:rPr lang="ko-KR" altLang="en-US" dirty="0"/>
              <a:t> </a:t>
            </a:r>
            <a:r>
              <a:rPr lang="en-US" altLang="ko-KR" dirty="0"/>
              <a:t>git-</a:t>
            </a:r>
            <a:r>
              <a:rPr lang="en-US" altLang="ko-KR" dirty="0" err="1"/>
              <a:t>cmd</a:t>
            </a:r>
            <a:r>
              <a:rPr lang="en-US" altLang="ko-KR" dirty="0"/>
              <a:t>-test</a:t>
            </a:r>
            <a:r>
              <a:rPr lang="ko-KR" altLang="en-US" dirty="0"/>
              <a:t>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2459D2-F6C2-4C4A-A974-EFD2ABC91714}"/>
              </a:ext>
            </a:extLst>
          </p:cNvPr>
          <p:cNvSpPr/>
          <p:nvPr/>
        </p:nvSpPr>
        <p:spPr>
          <a:xfrm>
            <a:off x="1506488" y="1471141"/>
            <a:ext cx="8448724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cd ..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-test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Initialized empty Git repository in C:/[git tutorial]/git-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-test/.git/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ls -al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total 12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14:43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10:13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13:29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git-clone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11:38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git-clone-test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14:40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git-</a:t>
            </a:r>
            <a:r>
              <a:rPr lang="en-US" altLang="ko-KR" sz="1400" dirty="0" err="1">
                <a:solidFill>
                  <a:srgbClr val="6060FF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14:43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git-</a:t>
            </a:r>
            <a:r>
              <a:rPr lang="en-US" altLang="ko-KR" sz="1400" dirty="0" err="1">
                <a:solidFill>
                  <a:srgbClr val="6060FF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-test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cd 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-test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-test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ls -al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total 8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14:43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14:43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14:43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.git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24331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D712B8-A6A1-4160-A912-A37A0707A1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환경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87BB66-96DD-4E86-A54F-4BA57A7D4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저장소로</a:t>
            </a:r>
            <a:r>
              <a:rPr lang="en-US" altLang="ko-KR" dirty="0"/>
              <a:t> </a:t>
            </a:r>
            <a:r>
              <a:rPr lang="ko-KR" altLang="en-US" dirty="0"/>
              <a:t>이동</a:t>
            </a:r>
            <a:endParaRPr lang="en-US" altLang="ko-KR" dirty="0"/>
          </a:p>
          <a:p>
            <a:r>
              <a:rPr lang="ko-KR" altLang="en-US" dirty="0"/>
              <a:t>환경설정</a:t>
            </a:r>
            <a:endParaRPr lang="en-US" altLang="ko-KR" dirty="0"/>
          </a:p>
          <a:p>
            <a:pPr lvl="1"/>
            <a:r>
              <a:rPr lang="ko-KR" altLang="en-US" dirty="0"/>
              <a:t>현재 로컬 저장소에 적용할 사용자 정보를 설정합니다</a:t>
            </a:r>
            <a:endParaRPr lang="en-US" altLang="ko-KR" dirty="0"/>
          </a:p>
          <a:p>
            <a:pPr lvl="1"/>
            <a:r>
              <a:rPr lang="en-US" altLang="ko-KR" dirty="0"/>
              <a:t>$ git config user.name "[name]"</a:t>
            </a:r>
          </a:p>
          <a:p>
            <a:pPr lvl="2"/>
            <a:r>
              <a:rPr lang="ko-KR" altLang="en-US" dirty="0"/>
              <a:t>자신이 생성한 </a:t>
            </a:r>
            <a:r>
              <a:rPr lang="ko-KR" altLang="en-US" dirty="0" err="1"/>
              <a:t>커밋</a:t>
            </a:r>
            <a:r>
              <a:rPr lang="en-US" altLang="ko-KR" dirty="0"/>
              <a:t>(commit)</a:t>
            </a:r>
            <a:r>
              <a:rPr lang="ko-KR" altLang="en-US" dirty="0"/>
              <a:t>에 들어갈 이름을 설정합니다</a:t>
            </a:r>
          </a:p>
          <a:p>
            <a:pPr lvl="1"/>
            <a:r>
              <a:rPr lang="en-US" altLang="ko-KR" dirty="0"/>
              <a:t>$ git config </a:t>
            </a:r>
            <a:r>
              <a:rPr lang="en-US" altLang="ko-KR" dirty="0" err="1"/>
              <a:t>user.email</a:t>
            </a:r>
            <a:r>
              <a:rPr lang="en-US" altLang="ko-KR" dirty="0"/>
              <a:t> "[email address]"</a:t>
            </a:r>
          </a:p>
          <a:p>
            <a:pPr lvl="2"/>
            <a:r>
              <a:rPr lang="ko-KR" altLang="en-US" dirty="0"/>
              <a:t>자신이 생성한 </a:t>
            </a:r>
            <a:r>
              <a:rPr lang="ko-KR" altLang="en-US" dirty="0" err="1"/>
              <a:t>커밋에</a:t>
            </a:r>
            <a:r>
              <a:rPr lang="ko-KR" altLang="en-US" dirty="0"/>
              <a:t> 들어갈 이메일 주소를 설정합니다</a:t>
            </a:r>
          </a:p>
          <a:p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21866DE-8293-4F1C-81F3-78597B0C7093}"/>
              </a:ext>
            </a:extLst>
          </p:cNvPr>
          <p:cNvSpPr/>
          <p:nvPr/>
        </p:nvSpPr>
        <p:spPr>
          <a:xfrm>
            <a:off x="1674292" y="3417246"/>
            <a:ext cx="8136904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-test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pwd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-test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-test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cd ../git-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pwd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cmd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it-IT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config user.name ai7dnn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</a:t>
            </a:r>
            <a:r>
              <a:rPr lang="en-US" altLang="ko-KR" sz="1400" dirty="0" err="1">
                <a:solidFill>
                  <a:srgbClr val="BFBF00"/>
                </a:solidFill>
                <a:latin typeface="Lucida Console" panose="020B0609040504020204" pitchFamily="49" charset="0"/>
              </a:rPr>
              <a:t>cmd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(master)</a:t>
            </a:r>
          </a:p>
          <a:p>
            <a:r>
              <a:rPr lang="fr-FR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config user.email ai7dnn@gmail.com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1423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9ECC15-378A-474D-8BF7-4BD0C7D807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지역 저장소 설정파일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37820-02CB-43B7-9805-33DA36391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지역저장소</a:t>
            </a:r>
            <a:r>
              <a:rPr lang="en-US" altLang="ko-KR" dirty="0"/>
              <a:t>]/.config </a:t>
            </a:r>
            <a:r>
              <a:rPr lang="ko-KR" altLang="en-US" dirty="0"/>
              <a:t>파일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76405B-95C6-40C4-AB74-F0C42930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83" y="1908423"/>
            <a:ext cx="56102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69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10515-9C1E-4D38-867C-9CA9FB9A1C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bash </a:t>
            </a:r>
            <a:r>
              <a:rPr lang="ko-KR" altLang="en-US" dirty="0"/>
              <a:t>초기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DBD8A5-762E-4CC5-8592-61D5B6C07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도움말 보기</a:t>
            </a:r>
          </a:p>
          <a:p>
            <a:pPr lvl="1"/>
            <a:r>
              <a:rPr lang="en-US" altLang="ko-KR" dirty="0"/>
              <a:t>$ git help</a:t>
            </a:r>
          </a:p>
          <a:p>
            <a:pPr lvl="1"/>
            <a:r>
              <a:rPr lang="en-US" altLang="ko-KR" dirty="0"/>
              <a:t>$ git --help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버전 보기</a:t>
            </a:r>
            <a:endParaRPr lang="en-US" altLang="ko-KR" dirty="0"/>
          </a:p>
          <a:p>
            <a:pPr lvl="1"/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version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--version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사용자 설정 현재 저장소</a:t>
            </a:r>
            <a:endParaRPr lang="en-US" altLang="ko-KR" dirty="0"/>
          </a:p>
          <a:p>
            <a:pPr lvl="1"/>
            <a:r>
              <a:rPr lang="en-US" altLang="ko-KR" dirty="0"/>
              <a:t>$ git config user.name ai7dnn</a:t>
            </a:r>
          </a:p>
          <a:p>
            <a:pPr lvl="1"/>
            <a:r>
              <a:rPr lang="en-US" altLang="ko-KR" dirty="0"/>
              <a:t>$ git config </a:t>
            </a:r>
            <a:r>
              <a:rPr lang="en-US" altLang="ko-KR" dirty="0" err="1"/>
              <a:t>user.email</a:t>
            </a:r>
            <a:r>
              <a:rPr lang="en-US" altLang="ko-KR" dirty="0"/>
              <a:t> ai7dnn</a:t>
            </a:r>
            <a:r>
              <a:rPr lang="en-US" altLang="ko-KR" dirty="0">
                <a:hlinkClick r:id="rId2"/>
              </a:rPr>
              <a:t>@gmail.com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사용자 설정 전체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$ git config --global user.name "John Doe"</a:t>
            </a:r>
          </a:p>
          <a:p>
            <a:pPr lvl="2"/>
            <a:r>
              <a:rPr lang="en-US" altLang="ko-KR" dirty="0"/>
              <a:t>$ git config --global </a:t>
            </a:r>
            <a:r>
              <a:rPr lang="en-US" altLang="ko-KR" dirty="0" err="1"/>
              <a:t>user.email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johndoe@example.com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확인</a:t>
            </a:r>
            <a:endParaRPr lang="en-US" altLang="ko-KR" dirty="0"/>
          </a:p>
          <a:p>
            <a:pPr lvl="1"/>
            <a:r>
              <a:rPr lang="en-US" altLang="ko-KR" dirty="0"/>
              <a:t>$ git config --list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2815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67E393-DED9-4E12-BB44-40861347CC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주요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35075D-2C20-4B14-B0FD-780644D62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9D7DC31-8CCA-4561-9CE6-DAFC37B65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441" y="1107903"/>
            <a:ext cx="2828925" cy="6334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E403CD8-623A-4558-89C8-12B8A84B8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10" y="848344"/>
            <a:ext cx="2930780" cy="671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132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2528E8-C886-4FAA-AEE8-A1C02AB93B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탐색기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55BD49-EFAF-4B0C-8AA4-C32F5285BF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마스터 저장소</a:t>
            </a:r>
            <a:endParaRPr lang="en-US" altLang="ko-KR" dirty="0"/>
          </a:p>
          <a:p>
            <a:pPr lvl="1"/>
            <a:r>
              <a:rPr lang="en-US" altLang="ko-KR" dirty="0"/>
              <a:t>Initialized empty Git repository in [</a:t>
            </a:r>
            <a:r>
              <a:rPr lang="ko-KR" altLang="en-US" dirty="0"/>
              <a:t>경로</a:t>
            </a:r>
            <a:r>
              <a:rPr lang="en-US" altLang="ko-KR" dirty="0"/>
              <a:t>] </a:t>
            </a:r>
            <a:r>
              <a:rPr lang="ko-KR" altLang="en-US" dirty="0"/>
              <a:t>이렇게 한 줄이 찍히고 </a:t>
            </a:r>
            <a:r>
              <a:rPr lang="en-US" altLang="ko-KR" dirty="0"/>
              <a:t>.git</a:t>
            </a:r>
            <a:r>
              <a:rPr lang="ko-KR" altLang="en-US" dirty="0"/>
              <a:t>이라는 숨겨진 폴더가 생성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B7BE15-4205-4920-B657-4140AEE9D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00" y="2124447"/>
            <a:ext cx="7491530" cy="4531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8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17718-679F-4757-A9B6-0682826AA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8630C-2285-403A-963F-586E68FB7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endParaRPr lang="en-US" altLang="ko-KR" dirty="0"/>
          </a:p>
          <a:p>
            <a:pPr lvl="1"/>
            <a:r>
              <a:rPr lang="ko-KR" altLang="en-US" dirty="0"/>
              <a:t>버전 관리를 위한 서버 저장소 및 프로젝트 개발을 위한 협업 관리 서비스</a:t>
            </a:r>
            <a:endParaRPr lang="en-US" altLang="ko-KR" dirty="0"/>
          </a:p>
          <a:p>
            <a:pPr lvl="2"/>
            <a:r>
              <a:rPr lang="ko-KR" altLang="en-US" dirty="0"/>
              <a:t>시스템 개발자와 운영을 담당하는 정보기술 전문가 사이의 소통</a:t>
            </a:r>
            <a:r>
              <a:rPr lang="en-US" altLang="ko-KR" dirty="0"/>
              <a:t>, </a:t>
            </a:r>
            <a:r>
              <a:rPr lang="ko-KR" altLang="en-US" dirty="0"/>
              <a:t>협업</a:t>
            </a:r>
            <a:r>
              <a:rPr lang="en-US" altLang="ko-KR" dirty="0"/>
              <a:t>, </a:t>
            </a:r>
            <a:r>
              <a:rPr lang="ko-KR" altLang="en-US" dirty="0"/>
              <a:t>통합 및 자동화 지원</a:t>
            </a:r>
          </a:p>
          <a:p>
            <a:pPr lvl="2"/>
            <a:r>
              <a:rPr lang="ko-KR" altLang="en-US" dirty="0"/>
              <a:t>전 세계 개발자가 함께 개발 지원</a:t>
            </a:r>
            <a:endParaRPr lang="en-US" altLang="ko-KR" dirty="0"/>
          </a:p>
          <a:p>
            <a:pPr lvl="1"/>
            <a:r>
              <a:rPr lang="ko-KR" altLang="en-US" dirty="0"/>
              <a:t>프로젝트 소스 공유와 협업 소프트웨어 빌드 플랫폼</a:t>
            </a:r>
            <a:endParaRPr lang="en-US" altLang="ko-KR" dirty="0"/>
          </a:p>
          <a:p>
            <a:pPr lvl="2"/>
            <a:r>
              <a:rPr lang="ko-KR" altLang="en-US" dirty="0"/>
              <a:t>개발자들의 소셜 네트웍 서비스 </a:t>
            </a:r>
            <a:r>
              <a:rPr lang="en-US" altLang="ko-KR" dirty="0"/>
              <a:t>SNS</a:t>
            </a:r>
          </a:p>
          <a:p>
            <a:pPr lvl="2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BA9FF-D476-4D4E-BD22-9C19F47F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91" y="3492599"/>
            <a:ext cx="4439641" cy="23086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0EF045-36D7-4A0E-B009-7EB1D59C3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32" y="3020440"/>
            <a:ext cx="3372983" cy="1839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E192F-5C27-43B7-B3E9-1BA5D702262D}"/>
              </a:ext>
            </a:extLst>
          </p:cNvPr>
          <p:cNvSpPr txBox="1"/>
          <p:nvPr/>
        </p:nvSpPr>
        <p:spPr>
          <a:xfrm>
            <a:off x="2322364" y="5738272"/>
            <a:ext cx="74991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+ </a:t>
            </a:r>
            <a:r>
              <a:rPr lang="ko-KR" altLang="en-US" dirty="0">
                <a:solidFill>
                  <a:srgbClr val="00B050"/>
                </a:solidFill>
              </a:rPr>
              <a:t>시스템 개발자와 운영을 담당하는 정보기술 전문가 사이의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   소통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협업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통합 및 자동화 지원</a:t>
            </a:r>
          </a:p>
        </p:txBody>
      </p:sp>
    </p:spTree>
    <p:extLst>
      <p:ext uri="{BB962C8B-B14F-4D97-AF65-F5344CB8AC3E}">
        <p14:creationId xmlns:p14="http://schemas.microsoft.com/office/powerpoint/2010/main" val="733129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5A4FAA-5639-4DD1-9398-63406AF4E5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현 상태 보기</a:t>
            </a:r>
            <a:r>
              <a:rPr lang="en-US" altLang="ko-KR" dirty="0"/>
              <a:t>: get</a:t>
            </a:r>
            <a:r>
              <a:rPr lang="ko-KR" altLang="en-US" dirty="0"/>
              <a:t> </a:t>
            </a:r>
            <a:r>
              <a:rPr lang="en-US" altLang="ko-KR" dirty="0"/>
              <a:t>status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1F622-291E-44D9-AAE2-6ECE63BDA0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저장소 만든 후 초기</a:t>
            </a:r>
            <a:endParaRPr lang="en-US" altLang="ko-KR" dirty="0"/>
          </a:p>
          <a:p>
            <a:pPr lvl="1"/>
            <a:r>
              <a:rPr lang="en-US" altLang="ko-KR" dirty="0"/>
              <a:t>$ git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 commits yet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nothing to commit (create/copy files and use "git add" to track)</a:t>
            </a:r>
          </a:p>
          <a:p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git-cli.txt, git-study.txt </a:t>
            </a:r>
            <a:r>
              <a:rPr lang="ko-KR" altLang="en-US" dirty="0"/>
              <a:t>만든 후 </a:t>
            </a:r>
            <a:endParaRPr lang="en-US" altLang="ko-KR" dirty="0"/>
          </a:p>
          <a:p>
            <a:pPr lvl="1"/>
            <a:r>
              <a:rPr lang="en-US" altLang="ko-KR" dirty="0"/>
              <a:t>$ git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 commits yet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Untracked files:</a:t>
            </a:r>
          </a:p>
          <a:p>
            <a:pPr lvl="2"/>
            <a:r>
              <a:rPr lang="en-US" altLang="ko-KR" dirty="0"/>
              <a:t>  (use "git add &lt;file&gt;..." to include in what will be committed)</a:t>
            </a:r>
          </a:p>
          <a:p>
            <a:pPr lvl="2"/>
            <a:r>
              <a:rPr lang="en-US" altLang="ko-KR" dirty="0"/>
              <a:t>        git-cli.txt</a:t>
            </a:r>
          </a:p>
          <a:p>
            <a:pPr lvl="2"/>
            <a:r>
              <a:rPr lang="en-US" altLang="ko-KR" dirty="0"/>
              <a:t>        git-study.txt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nothing added to commit but untracked files present (use "git add" to track)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4562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073735-F56A-4B0A-98E7-F2BBDF20A3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생성 초기와 파일 생성 후 상태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38A76E-026F-4B99-A53D-433776F28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B9047D9-D42E-41EC-9E56-1BC20E7FB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68" y="1548383"/>
            <a:ext cx="8267289" cy="42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307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FCA968-D412-4935-BE86-E7806C8812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관리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6BEFC4-F0E5-4EC1-BEBB-69AB56174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Untracked vs tracked</a:t>
            </a:r>
          </a:p>
          <a:p>
            <a:pPr lvl="1"/>
            <a:r>
              <a:rPr lang="ko-KR" altLang="en-US" dirty="0"/>
              <a:t>깃의 관리</a:t>
            </a:r>
            <a:r>
              <a:rPr lang="en-US" altLang="ko-KR" dirty="0"/>
              <a:t> </a:t>
            </a:r>
            <a:r>
              <a:rPr lang="ko-KR" altLang="en-US" dirty="0"/>
              <a:t>대상 인지 아닌지</a:t>
            </a:r>
            <a:endParaRPr lang="en-US" altLang="ko-KR" dirty="0"/>
          </a:p>
          <a:p>
            <a:pPr lvl="2"/>
            <a:r>
              <a:rPr lang="ko-KR" altLang="en-US" dirty="0"/>
              <a:t>형상</a:t>
            </a:r>
            <a:r>
              <a:rPr lang="en-US" altLang="ko-KR" dirty="0"/>
              <a:t>(</a:t>
            </a:r>
            <a:r>
              <a:rPr lang="ko-KR" altLang="en-US" dirty="0"/>
              <a:t>버전</a:t>
            </a:r>
            <a:r>
              <a:rPr lang="en-US" altLang="ko-KR" dirty="0"/>
              <a:t>) </a:t>
            </a:r>
            <a:r>
              <a:rPr lang="ko-KR" altLang="en-US" dirty="0"/>
              <a:t>관리의 대상인지 아닌지</a:t>
            </a:r>
            <a:endParaRPr lang="en-US" altLang="ko-KR" dirty="0"/>
          </a:p>
          <a:p>
            <a:pPr lvl="1"/>
            <a:r>
              <a:rPr lang="en-US" altLang="ko-KR" dirty="0"/>
              <a:t>Untracked </a:t>
            </a:r>
          </a:p>
          <a:p>
            <a:pPr lvl="2"/>
            <a:r>
              <a:rPr lang="ko-KR" altLang="en-US" dirty="0"/>
              <a:t>생성만 해 놓은 파일</a:t>
            </a:r>
            <a:endParaRPr lang="en-US" altLang="ko-KR" dirty="0"/>
          </a:p>
          <a:p>
            <a:pPr lvl="2"/>
            <a:r>
              <a:rPr lang="en-US" altLang="ko-KR" dirty="0"/>
              <a:t>Tracked</a:t>
            </a:r>
            <a:r>
              <a:rPr lang="ko-KR" altLang="en-US" dirty="0"/>
              <a:t>로 이동</a:t>
            </a:r>
            <a:endParaRPr lang="en-US" altLang="ko-KR" dirty="0"/>
          </a:p>
          <a:p>
            <a:pPr lvl="3"/>
            <a:r>
              <a:rPr lang="en-US" altLang="ko-KR" dirty="0"/>
              <a:t>Git add [file]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5" name="Picture 2" descr="https://media.vlpt.us/images/ppnrn/post/36b5657b-e64f-4544-96b4-a337513dc366/image.png">
            <a:extLst>
              <a:ext uri="{FF2B5EF4-FFF2-40B4-BE49-F238E27FC236}">
                <a16:creationId xmlns:a16="http://schemas.microsoft.com/office/drawing/2014/main" id="{2BAE708C-C033-42CF-9AD7-C17B2C0FC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388" y="3492599"/>
            <a:ext cx="5794995" cy="32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1845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0649C-11F6-4E58-9A9B-2507B591A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파일의</a:t>
            </a:r>
            <a:r>
              <a:rPr lang="en-US" altLang="ko-KR" dirty="0"/>
              <a:t> </a:t>
            </a:r>
            <a:r>
              <a:rPr lang="ko-KR" altLang="en-US" dirty="0"/>
              <a:t>생애 주기</a:t>
            </a:r>
            <a:r>
              <a:rPr lang="en-US" altLang="ko-KR" dirty="0"/>
              <a:t>(</a:t>
            </a:r>
            <a:r>
              <a:rPr lang="ko-KR" altLang="en-US" dirty="0"/>
              <a:t>라이프사이클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7DDA4C-F108-4C3E-83C1-DCA4A4BFB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Tracked(</a:t>
            </a:r>
            <a:r>
              <a:rPr lang="ko-KR" altLang="en-US" dirty="0"/>
              <a:t>관리 반복대상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en-US" altLang="ko-KR" dirty="0"/>
              <a:t>Untracked(</a:t>
            </a:r>
            <a:r>
              <a:rPr lang="ko-KR" altLang="en-US" dirty="0"/>
              <a:t>관리대상이 아님</a:t>
            </a:r>
            <a:r>
              <a:rPr lang="en-US" altLang="ko-KR" dirty="0"/>
              <a:t>)</a:t>
            </a:r>
            <a:r>
              <a:rPr lang="ko-KR" altLang="en-US" dirty="0"/>
              <a:t>로 나뉨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워킹 디렉토리의 모든 파일 </a:t>
            </a:r>
            <a:endParaRPr lang="en-US" altLang="ko-KR" dirty="0"/>
          </a:p>
          <a:p>
            <a:pPr lvl="1"/>
            <a:r>
              <a:rPr lang="en-US" altLang="ko-KR" dirty="0"/>
              <a:t>Tracked </a:t>
            </a:r>
            <a:r>
              <a:rPr lang="ko-KR" altLang="en-US" dirty="0"/>
              <a:t>파일</a:t>
            </a:r>
            <a:r>
              <a:rPr lang="en-US" altLang="ko-KR" dirty="0"/>
              <a:t>(Git</a:t>
            </a:r>
            <a:r>
              <a:rPr lang="ko-KR" altLang="en-US" dirty="0"/>
              <a:t>이 알고 있는 파일</a:t>
            </a:r>
            <a:r>
              <a:rPr lang="en-US" altLang="ko-KR" dirty="0"/>
              <a:t>)</a:t>
            </a:r>
            <a:r>
              <a:rPr lang="ko-KR" altLang="en-US" dirty="0"/>
              <a:t>은 다음 중 하나</a:t>
            </a:r>
            <a:endParaRPr lang="en-US" altLang="ko-KR" dirty="0"/>
          </a:p>
          <a:p>
            <a:pPr lvl="2"/>
            <a:r>
              <a:rPr lang="en-US" altLang="ko-KR" dirty="0"/>
              <a:t>Unmodified(</a:t>
            </a:r>
            <a:r>
              <a:rPr lang="ko-KR" altLang="en-US" dirty="0"/>
              <a:t>수정하지 않음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Modified(</a:t>
            </a:r>
            <a:r>
              <a:rPr lang="ko-KR" altLang="en-US" dirty="0"/>
              <a:t>수정함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Staged(</a:t>
            </a:r>
            <a:r>
              <a:rPr lang="ko-KR" altLang="en-US" dirty="0" err="1"/>
              <a:t>커밋으로</a:t>
            </a:r>
            <a:r>
              <a:rPr lang="ko-KR" altLang="en-US" dirty="0"/>
              <a:t> 저장소에 기록할</a:t>
            </a:r>
            <a:r>
              <a:rPr lang="en-US" altLang="ko-KR" dirty="0"/>
              <a:t>) </a:t>
            </a:r>
            <a:r>
              <a:rPr lang="ko-KR" altLang="en-US" dirty="0"/>
              <a:t>상태 중 하나</a:t>
            </a:r>
            <a:endParaRPr lang="en-US" altLang="ko-KR" dirty="0"/>
          </a:p>
          <a:p>
            <a:pPr lvl="1"/>
            <a:r>
              <a:rPr lang="ko-KR" altLang="en-US" dirty="0"/>
              <a:t>나머지 파일은 모두 </a:t>
            </a:r>
            <a:r>
              <a:rPr lang="en-US" altLang="ko-KR" dirty="0"/>
              <a:t>Untracked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2"/>
            <a:r>
              <a:rPr lang="ko-KR" altLang="en-US" dirty="0"/>
              <a:t>워킹 디렉토리에 있는 파일 중 스냅샷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에도 </a:t>
            </a:r>
            <a:r>
              <a:rPr lang="en-US" altLang="ko-KR" dirty="0"/>
              <a:t>Staging Area</a:t>
            </a:r>
            <a:r>
              <a:rPr lang="ko-KR" altLang="en-US" dirty="0"/>
              <a:t>에도 포함되지 않은 파일</a:t>
            </a:r>
            <a:endParaRPr lang="en-US" altLang="ko-KR" dirty="0"/>
          </a:p>
          <a:p>
            <a:pPr lvl="2"/>
            <a:r>
              <a:rPr lang="ko-KR" altLang="en-US" dirty="0"/>
              <a:t>처음 저장소를 생성하면 모든 파일은 </a:t>
            </a:r>
            <a:r>
              <a:rPr lang="en-US" altLang="ko-KR" dirty="0"/>
              <a:t>untracked</a:t>
            </a:r>
          </a:p>
          <a:p>
            <a:pPr lvl="2"/>
            <a:r>
              <a:rPr lang="ko-KR" altLang="en-US" dirty="0"/>
              <a:t>처음 저장소를 </a:t>
            </a:r>
            <a:r>
              <a:rPr lang="en-US" altLang="ko-KR" dirty="0"/>
              <a:t>Clone </a:t>
            </a:r>
            <a:r>
              <a:rPr lang="ko-KR" altLang="en-US" dirty="0"/>
              <a:t>하면 모든 파일은 </a:t>
            </a:r>
            <a:r>
              <a:rPr lang="en-US" altLang="ko-KR" dirty="0"/>
              <a:t>Tracked</a:t>
            </a:r>
            <a:r>
              <a:rPr lang="ko-KR" altLang="en-US" dirty="0"/>
              <a:t>이면서 </a:t>
            </a:r>
            <a:r>
              <a:rPr lang="en-US" altLang="ko-KR" dirty="0"/>
              <a:t>Unmodified </a:t>
            </a:r>
            <a:r>
              <a:rPr lang="ko-KR" altLang="en-US" dirty="0"/>
              <a:t>상태</a:t>
            </a:r>
            <a:endParaRPr lang="en-US" altLang="ko-KR" dirty="0"/>
          </a:p>
          <a:p>
            <a:r>
              <a:rPr lang="ko-KR" altLang="en-US" dirty="0"/>
              <a:t>이미</a:t>
            </a:r>
            <a:r>
              <a:rPr lang="en-US" altLang="ko-KR" dirty="0"/>
              <a:t> </a:t>
            </a:r>
            <a:r>
              <a:rPr lang="ko-KR" altLang="en-US" dirty="0"/>
              <a:t>마지막 </a:t>
            </a:r>
            <a:r>
              <a:rPr lang="ko-KR" altLang="en-US" dirty="0" err="1"/>
              <a:t>커밋을</a:t>
            </a:r>
            <a:r>
              <a:rPr lang="ko-KR" altLang="en-US" dirty="0"/>
              <a:t> 한 이후</a:t>
            </a:r>
            <a:endParaRPr lang="en-US" altLang="ko-KR" dirty="0"/>
          </a:p>
          <a:p>
            <a:pPr lvl="1"/>
            <a:r>
              <a:rPr lang="ko-KR" altLang="en-US" dirty="0"/>
              <a:t>아직 아무것도 수정하지 않은 상태에서 어떤 파일을 수정하면</a:t>
            </a:r>
            <a:endParaRPr lang="en-US" altLang="ko-KR" dirty="0"/>
          </a:p>
          <a:p>
            <a:pPr lvl="2"/>
            <a:r>
              <a:rPr lang="en-US" altLang="ko-KR" dirty="0"/>
              <a:t>Git</a:t>
            </a:r>
            <a:r>
              <a:rPr lang="ko-KR" altLang="en-US" dirty="0"/>
              <a:t>은 그 파일을 </a:t>
            </a:r>
            <a:r>
              <a:rPr lang="en-US" altLang="ko-KR" dirty="0"/>
              <a:t>Modified </a:t>
            </a:r>
            <a:r>
              <a:rPr lang="ko-KR" altLang="en-US" dirty="0"/>
              <a:t>상태로 인식</a:t>
            </a:r>
            <a:endParaRPr lang="en-US" altLang="ko-KR" dirty="0"/>
          </a:p>
          <a:p>
            <a:pPr lvl="1"/>
            <a:r>
              <a:rPr lang="ko-KR" altLang="en-US" dirty="0"/>
              <a:t>실제로 </a:t>
            </a:r>
            <a:r>
              <a:rPr lang="ko-KR" altLang="en-US" dirty="0" err="1"/>
              <a:t>커밋을</a:t>
            </a:r>
            <a:r>
              <a:rPr lang="ko-KR" altLang="en-US" dirty="0"/>
              <a:t> 하기 위해서는</a:t>
            </a:r>
            <a:endParaRPr lang="en-US" altLang="ko-KR" dirty="0"/>
          </a:p>
          <a:p>
            <a:pPr lvl="2"/>
            <a:r>
              <a:rPr lang="ko-KR" altLang="en-US" dirty="0"/>
              <a:t>이 수정한 파일을 </a:t>
            </a:r>
            <a:r>
              <a:rPr lang="en-US" altLang="ko-KR" dirty="0"/>
              <a:t>Staged </a:t>
            </a:r>
            <a:r>
              <a:rPr lang="ko-KR" altLang="en-US" dirty="0"/>
              <a:t>상태로 만들고</a:t>
            </a:r>
            <a:endParaRPr lang="en-US" altLang="ko-KR" dirty="0"/>
          </a:p>
          <a:p>
            <a:pPr lvl="3"/>
            <a:r>
              <a:rPr lang="en-US" altLang="ko-KR" dirty="0"/>
              <a:t>$ git add [file]</a:t>
            </a:r>
          </a:p>
          <a:p>
            <a:pPr lvl="2"/>
            <a:r>
              <a:rPr lang="en-US" altLang="ko-KR" dirty="0"/>
              <a:t>Staged </a:t>
            </a:r>
            <a:r>
              <a:rPr lang="ko-KR" altLang="en-US" dirty="0"/>
              <a:t>상태의 파일을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3"/>
            <a:r>
              <a:rPr lang="en-US" altLang="ko-KR" dirty="0"/>
              <a:t>$ git commit –m “message”</a:t>
            </a:r>
          </a:p>
          <a:p>
            <a:pPr lvl="2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1381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29D7D-E35E-4635-97C7-5AF026761B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C2EBD-65F6-466C-9285-A65451629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 만든 후 초기</a:t>
            </a:r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2</a:t>
            </a:r>
            <a:r>
              <a:rPr lang="ko-KR" altLang="en-US" dirty="0"/>
              <a:t>개 </a:t>
            </a:r>
            <a:r>
              <a:rPr lang="en-US" altLang="ko-KR" dirty="0"/>
              <a:t>git-cli.txt, git-study.txt </a:t>
            </a:r>
            <a:r>
              <a:rPr lang="ko-KR" altLang="en-US" dirty="0"/>
              <a:t>만든 후</a:t>
            </a:r>
            <a:endParaRPr lang="en-US" altLang="ko-KR" dirty="0"/>
          </a:p>
          <a:p>
            <a:r>
              <a:rPr lang="en-US" altLang="ko-KR" dirty="0"/>
              <a:t>Untracked</a:t>
            </a:r>
            <a:r>
              <a:rPr lang="ko-KR" altLang="en-US" dirty="0"/>
              <a:t>인 두 파일을 </a:t>
            </a:r>
            <a:r>
              <a:rPr lang="en-US" altLang="ko-KR" dirty="0"/>
              <a:t>staging</a:t>
            </a:r>
            <a:r>
              <a:rPr lang="ko-KR" altLang="en-US" dirty="0"/>
              <a:t> 영역으로 이동</a:t>
            </a:r>
            <a:endParaRPr lang="en-US" altLang="ko-KR" dirty="0"/>
          </a:p>
          <a:p>
            <a:pPr lvl="1"/>
            <a:r>
              <a:rPr lang="en-US" altLang="ko-KR" dirty="0"/>
              <a:t>$ git add . </a:t>
            </a:r>
          </a:p>
          <a:p>
            <a:r>
              <a:rPr lang="ko-KR" altLang="en-US" dirty="0"/>
              <a:t>상태 확인</a:t>
            </a:r>
            <a:endParaRPr lang="en-US" altLang="ko-KR" dirty="0"/>
          </a:p>
          <a:p>
            <a:pPr lvl="1"/>
            <a:r>
              <a:rPr lang="en-US" altLang="ko-KR" dirty="0"/>
              <a:t>$ git status</a:t>
            </a:r>
          </a:p>
          <a:p>
            <a:pPr lvl="1"/>
            <a:r>
              <a:rPr lang="en-US" altLang="ko-KR" dirty="0"/>
              <a:t>On branch master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No commits yet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Changes to be committed:</a:t>
            </a:r>
          </a:p>
          <a:p>
            <a:pPr lvl="1"/>
            <a:r>
              <a:rPr lang="en-US" altLang="ko-KR" dirty="0"/>
              <a:t>  (use "git rm --cached &lt;file&gt;..." to </a:t>
            </a:r>
            <a:r>
              <a:rPr lang="en-US" altLang="ko-KR" dirty="0" err="1"/>
              <a:t>unstage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        new file:   git-cli.txt</a:t>
            </a:r>
          </a:p>
          <a:p>
            <a:pPr lvl="1"/>
            <a:r>
              <a:rPr lang="en-US" altLang="ko-KR" dirty="0"/>
              <a:t>        new file:   git-study.txt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295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3370F1-5453-4226-8F01-F635CC4A67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계속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A46E89E-9F74-4C7A-B47C-E6DF8A787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저장소에 버전을 저장 </a:t>
            </a:r>
            <a:r>
              <a:rPr lang="en-US" altLang="ko-KR" dirty="0"/>
              <a:t>commit</a:t>
            </a:r>
          </a:p>
          <a:p>
            <a:pPr lvl="1"/>
            <a:r>
              <a:rPr lang="en-US" altLang="ko-KR" dirty="0"/>
              <a:t>$ git commit -m "</a:t>
            </a:r>
            <a:r>
              <a:rPr lang="ko-KR" altLang="en-US" dirty="0"/>
              <a:t>처음 빈 파일로 저장</a:t>
            </a:r>
            <a:r>
              <a:rPr lang="en-US" altLang="ko-KR" dirty="0"/>
              <a:t>"</a:t>
            </a:r>
          </a:p>
          <a:p>
            <a:pPr lvl="2"/>
            <a:r>
              <a:rPr lang="en-US" altLang="ko-KR" dirty="0"/>
              <a:t>[master (root-commit) a49bf60] </a:t>
            </a:r>
            <a:r>
              <a:rPr lang="ko-KR" altLang="en-US" dirty="0"/>
              <a:t>처음 빈 파일로 저장</a:t>
            </a:r>
          </a:p>
          <a:p>
            <a:pPr lvl="2"/>
            <a:r>
              <a:rPr lang="ko-KR" altLang="en-US" dirty="0"/>
              <a:t> </a:t>
            </a:r>
            <a:r>
              <a:rPr lang="en-US" altLang="ko-KR" dirty="0"/>
              <a:t>2 files changed, 0 insertions(+), 0 deletions(-)</a:t>
            </a:r>
          </a:p>
          <a:p>
            <a:pPr lvl="2"/>
            <a:r>
              <a:rPr lang="en-US" altLang="ko-KR" dirty="0"/>
              <a:t> create mode 100644 git-cli.txt</a:t>
            </a:r>
          </a:p>
          <a:p>
            <a:pPr lvl="2"/>
            <a:r>
              <a:rPr lang="en-US" altLang="ko-KR" dirty="0"/>
              <a:t> create mode 100644 git-study.txt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PC@LAPTOP-QK7LS4IS MINGW64 /c/Git Self Tutorial/git-repo01 (master)</a:t>
            </a:r>
          </a:p>
          <a:p>
            <a:r>
              <a:rPr lang="ko-KR" altLang="en-US" dirty="0"/>
              <a:t>다시 상태 확인</a:t>
            </a:r>
            <a:endParaRPr lang="en-US" altLang="ko-KR" dirty="0"/>
          </a:p>
          <a:p>
            <a:pPr lvl="1"/>
            <a:r>
              <a:rPr lang="en-US" altLang="ko-KR" dirty="0"/>
              <a:t>$ git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r>
              <a:rPr lang="en-US" altLang="ko-KR" dirty="0"/>
              <a:t>Nothing to commit, working tree clean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PC@LAPTOP-QK7LS4IS MINGW64 /c/Git Self Tutorial/git-repo01 (master)</a:t>
            </a:r>
          </a:p>
          <a:p>
            <a:r>
              <a:rPr lang="ko-KR" altLang="en-US" dirty="0" err="1"/>
              <a:t>커밋</a:t>
            </a:r>
            <a:r>
              <a:rPr lang="ko-KR" altLang="en-US" dirty="0"/>
              <a:t> 기록 정보 보기</a:t>
            </a:r>
            <a:endParaRPr lang="en-US" altLang="ko-KR" dirty="0"/>
          </a:p>
          <a:p>
            <a:pPr lvl="1"/>
            <a:r>
              <a:rPr lang="en-US" altLang="ko-KR" dirty="0"/>
              <a:t>$	git log</a:t>
            </a:r>
          </a:p>
          <a:p>
            <a:pPr lvl="2"/>
            <a:r>
              <a:rPr lang="en-US" altLang="ko-KR" dirty="0"/>
              <a:t>commit a49bf6099f159f2ade082a3c0aac82739856a8ac (HEAD -&gt; master)</a:t>
            </a:r>
          </a:p>
          <a:p>
            <a:pPr lvl="2"/>
            <a:r>
              <a:rPr lang="en-US" altLang="ko-KR" dirty="0"/>
              <a:t>Author: ai7dnn &lt;ai7dnn@gmail.com&gt;</a:t>
            </a:r>
          </a:p>
          <a:p>
            <a:pPr lvl="2"/>
            <a:r>
              <a:rPr lang="en-US" altLang="ko-KR" dirty="0"/>
              <a:t>Date:   Sat Sep 18 18:10:32 2021 +0900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</a:t>
            </a:r>
            <a:r>
              <a:rPr lang="ko-KR" altLang="en-US" dirty="0"/>
              <a:t>처음 빈 파일로 저장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108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594024-C67E-4C24-AD83-6526EAE31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54B67B-E963-4AFE-9781-4D713FEF5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DE36EC-0C8C-4C90-A5B6-DE5D641E9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182" y="1096434"/>
            <a:ext cx="8163035" cy="533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77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D86C0E-5276-4A1E-8423-F55A79F50A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파일의</a:t>
            </a:r>
            <a:r>
              <a:rPr lang="en-US" altLang="ko-KR" dirty="0"/>
              <a:t> </a:t>
            </a:r>
            <a:r>
              <a:rPr lang="ko-KR" altLang="en-US" dirty="0"/>
              <a:t>생애 반복</a:t>
            </a:r>
            <a:r>
              <a:rPr lang="en-US" altLang="ko-KR" dirty="0"/>
              <a:t>(</a:t>
            </a:r>
            <a:r>
              <a:rPr lang="ko-KR" altLang="en-US" dirty="0"/>
              <a:t>라이프사이클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EECFB3-2C51-40B7-B18F-BB739C340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16557A-592B-4D3F-8525-F0C9E456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75" y="2266188"/>
            <a:ext cx="7666425" cy="323070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EB5C17-C466-4A17-9476-BF9C0896DB41}"/>
              </a:ext>
            </a:extLst>
          </p:cNvPr>
          <p:cNvSpPr/>
          <p:nvPr/>
        </p:nvSpPr>
        <p:spPr>
          <a:xfrm>
            <a:off x="3122853" y="1639459"/>
            <a:ext cx="1729409" cy="4661452"/>
          </a:xfrm>
          <a:prstGeom prst="rect">
            <a:avLst/>
          </a:prstGeom>
          <a:noFill/>
          <a:ln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67D307A-C6A5-4023-92BD-5A567B3D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497" y="5192926"/>
            <a:ext cx="1038700" cy="100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243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46FE74-ECCB-4C09-83BA-0D3EC13863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세 가지 </a:t>
            </a:r>
            <a:r>
              <a:rPr lang="en-US" altLang="ko-KR" dirty="0"/>
              <a:t>flow</a:t>
            </a:r>
            <a:r>
              <a:rPr lang="ko-KR" altLang="en-US" dirty="0"/>
              <a:t> 상태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93FF49-59D6-403D-810D-090464348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31585C-AC1B-4BD3-AD4D-1D8BE3F3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36" y="1563524"/>
            <a:ext cx="7962900" cy="44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77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B802C9-C465-45FB-97E1-BF47ABFE57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관리 대상 여부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6387F8-5B8C-4991-B5A2-87F4A1EF8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191ED9-CBC5-45B8-A460-EAABF2CAE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44" y="1449778"/>
            <a:ext cx="8424862" cy="466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5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22D4D-9EE2-4665-9704-C8418E4D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8378A-CE25-4B88-B801-D22E9AAD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BEBAF7-E3B4-413C-ACC2-E71334BC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21" y="986304"/>
            <a:ext cx="6000750" cy="3238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0D0594-3439-469C-A911-9FCCF4FC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29" y="4224804"/>
            <a:ext cx="6066806" cy="27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251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401727-ED31-49F9-9E2C-4E120A4F66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수정 여부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4D1CC5-1896-4D8A-84D5-09B1857BF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F9008F8-98F6-4942-9794-7F2D039F2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36" y="1802349"/>
            <a:ext cx="8030574" cy="44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03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D26E9-5897-44A0-B459-22985EEB8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명령 </a:t>
            </a:r>
            <a:r>
              <a:rPr lang="en-US" altLang="ko-KR" dirty="0"/>
              <a:t>add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C9D532-D7AE-40E0-BA31-AD40C2ABC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수정 파일을 </a:t>
            </a:r>
            <a:r>
              <a:rPr lang="en-US" altLang="ko-KR" dirty="0"/>
              <a:t>index</a:t>
            </a:r>
            <a:r>
              <a:rPr lang="ko-KR" altLang="en-US" dirty="0"/>
              <a:t>로  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F6D8272-88B6-4AB3-B81D-A2A6A157A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52" y="1775923"/>
            <a:ext cx="8448675" cy="46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94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106F98-C2BC-4EC7-913B-6C6C7096D1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명령어</a:t>
            </a:r>
            <a:r>
              <a:rPr lang="en-US" altLang="ko-KR" dirty="0"/>
              <a:t> add commit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7FC0DC-68A3-4EB3-B7EC-23D3DDA67E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6B13DA-4CE8-4A97-BEC2-11BF5A8FF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471" y="1620391"/>
            <a:ext cx="8172450" cy="455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173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44FF3-DD54-4C0C-8B71-A115BD8BB7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123167-FF55-49D0-84F0-A928CD8BE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버전 관리를 위한 </a:t>
            </a:r>
            <a:r>
              <a:rPr lang="en-US" altLang="ko-KR" dirty="0"/>
              <a:t>git </a:t>
            </a:r>
            <a:r>
              <a:rPr lang="ko-KR" altLang="en-US" dirty="0"/>
              <a:t>디렉토리에</a:t>
            </a:r>
            <a:r>
              <a:rPr lang="en-US" altLang="ko-KR" dirty="0"/>
              <a:t> </a:t>
            </a:r>
            <a:r>
              <a:rPr lang="ko-KR" altLang="en-US" dirty="0"/>
              <a:t>반영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0ADEA1-1DAF-4170-8359-3474029A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552" y="1890299"/>
            <a:ext cx="7648296" cy="428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9403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92907-23BB-432F-8F72-785D797ADD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log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2F3BDD-4201-42FE-AA7B-16D82DFA1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commit history </a:t>
            </a:r>
            <a:r>
              <a:rPr lang="ko-KR" altLang="en-US" dirty="0"/>
              <a:t>확인</a:t>
            </a:r>
          </a:p>
          <a:p>
            <a:pPr lvl="1"/>
            <a:r>
              <a:rPr lang="en-US" altLang="ko-KR" dirty="0"/>
              <a:t>Author </a:t>
            </a:r>
            <a:r>
              <a:rPr lang="ko-KR" altLang="en-US" dirty="0"/>
              <a:t>영역의 이름과 이메일 주소</a:t>
            </a:r>
            <a:endParaRPr lang="en-US" altLang="ko-KR" dirty="0"/>
          </a:p>
          <a:p>
            <a:pPr lvl="1"/>
            <a:r>
              <a:rPr lang="en-US" altLang="ko-KR" dirty="0"/>
              <a:t>git config </a:t>
            </a:r>
            <a:r>
              <a:rPr lang="ko-KR" altLang="en-US" dirty="0"/>
              <a:t>명령을 통해 세팅했던 </a:t>
            </a:r>
            <a:r>
              <a:rPr lang="en-US" altLang="ko-KR" dirty="0"/>
              <a:t>user.name / </a:t>
            </a:r>
            <a:r>
              <a:rPr lang="en-US" altLang="ko-KR" dirty="0" err="1"/>
              <a:t>user.email</a:t>
            </a:r>
            <a:r>
              <a:rPr lang="en-US" altLang="ko-KR" dirty="0"/>
              <a:t> </a:t>
            </a:r>
            <a:r>
              <a:rPr lang="ko-KR" altLang="en-US" dirty="0"/>
              <a:t>값이 표기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10043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B77A8A-5CB2-441D-B00A-7686B7A31F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README </a:t>
            </a:r>
            <a:r>
              <a:rPr lang="ko-KR" altLang="en-US" dirty="0"/>
              <a:t>파일을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7648FA-4A7A-4A09-9827-3A93D52BF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README </a:t>
            </a:r>
            <a:r>
              <a:rPr lang="ko-KR" altLang="en-US" dirty="0"/>
              <a:t>파일 생성</a:t>
            </a:r>
            <a:r>
              <a:rPr lang="en-US" altLang="ko-KR" dirty="0"/>
              <a:t> </a:t>
            </a:r>
            <a:r>
              <a:rPr lang="ko-KR" altLang="en-US" dirty="0"/>
              <a:t>후 상태 확인 </a:t>
            </a:r>
            <a:endParaRPr lang="en-US" altLang="ko-KR" dirty="0"/>
          </a:p>
          <a:p>
            <a:pPr lvl="1"/>
            <a:r>
              <a:rPr lang="en-US" altLang="ko-KR" dirty="0"/>
              <a:t>$ echo 'My Project' &gt; README</a:t>
            </a:r>
          </a:p>
          <a:p>
            <a:pPr lvl="1"/>
            <a:r>
              <a:rPr lang="en-US" altLang="ko-KR" dirty="0"/>
              <a:t>$ git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r>
              <a:rPr lang="en-US" altLang="ko-KR" dirty="0"/>
              <a:t>Your branch is up-to-date with 'origin/master'.</a:t>
            </a:r>
          </a:p>
          <a:p>
            <a:pPr lvl="2"/>
            <a:r>
              <a:rPr lang="en-US" altLang="ko-KR" dirty="0"/>
              <a:t>Untracked files:</a:t>
            </a:r>
          </a:p>
          <a:p>
            <a:pPr lvl="2"/>
            <a:r>
              <a:rPr lang="en-US" altLang="ko-KR" dirty="0"/>
              <a:t>  (use "git add &lt;file&gt;..." to include in what will be committed)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README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nothing added to commit but untracked files present (use "git add" to track)</a:t>
            </a:r>
          </a:p>
          <a:p>
            <a:r>
              <a:rPr lang="en-US" altLang="ko-KR" dirty="0"/>
              <a:t>Git</a:t>
            </a:r>
            <a:r>
              <a:rPr lang="ko-KR" altLang="en-US" dirty="0"/>
              <a:t>은 </a:t>
            </a:r>
            <a:r>
              <a:rPr lang="en-US" altLang="ko-KR" dirty="0"/>
              <a:t>Untracked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1"/>
            <a:r>
              <a:rPr lang="ko-KR" altLang="en-US" dirty="0"/>
              <a:t>아직 스냅샷</a:t>
            </a:r>
            <a:r>
              <a:rPr lang="en-US" altLang="ko-KR" dirty="0"/>
              <a:t>(</a:t>
            </a:r>
            <a:r>
              <a:rPr lang="ko-KR" altLang="en-US" dirty="0" err="1"/>
              <a:t>커밋</a:t>
            </a:r>
            <a:r>
              <a:rPr lang="en-US" altLang="ko-KR" dirty="0"/>
              <a:t>)</a:t>
            </a:r>
            <a:r>
              <a:rPr lang="ko-KR" altLang="en-US" dirty="0"/>
              <a:t>에 넣어지지 않은 파일</a:t>
            </a:r>
            <a:endParaRPr lang="en-US" altLang="ko-KR" dirty="0"/>
          </a:p>
          <a:p>
            <a:pPr lvl="1"/>
            <a:r>
              <a:rPr lang="ko-KR" altLang="en-US" dirty="0"/>
              <a:t>파일이 </a:t>
            </a:r>
            <a:r>
              <a:rPr lang="en-US" altLang="ko-KR" dirty="0"/>
              <a:t>Tracked </a:t>
            </a:r>
            <a:r>
              <a:rPr lang="ko-KR" altLang="en-US" dirty="0"/>
              <a:t>상태가 되기 전까지는 파일 </a:t>
            </a:r>
            <a:r>
              <a:rPr lang="ko-KR" altLang="en-US" dirty="0" err="1"/>
              <a:t>커밋</a:t>
            </a:r>
            <a:r>
              <a:rPr lang="ko-KR" altLang="en-US" dirty="0"/>
              <a:t> 불가능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87236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FE561C-4D49-41BC-A7BC-58B3B6E96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README </a:t>
            </a:r>
            <a:r>
              <a:rPr lang="ko-KR" altLang="en-US" dirty="0"/>
              <a:t>파일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B78F68-6D59-4491-8998-75AD3287A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README </a:t>
            </a:r>
            <a:r>
              <a:rPr lang="ko-KR" altLang="en-US" dirty="0"/>
              <a:t>파일을 추가해서 직접 </a:t>
            </a:r>
            <a:r>
              <a:rPr lang="en-US" altLang="ko-KR" dirty="0"/>
              <a:t>Tracked 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1"/>
            <a:r>
              <a:rPr lang="en-US" altLang="ko-KR" dirty="0"/>
              <a:t>$ git add README</a:t>
            </a:r>
          </a:p>
          <a:p>
            <a:pPr lvl="1"/>
            <a:r>
              <a:rPr lang="en-US" altLang="ko-KR" dirty="0"/>
              <a:t>$ git status</a:t>
            </a:r>
          </a:p>
          <a:p>
            <a:pPr lvl="2"/>
            <a:r>
              <a:rPr lang="en-US" altLang="ko-KR" dirty="0"/>
              <a:t>On branch master</a:t>
            </a:r>
          </a:p>
          <a:p>
            <a:pPr lvl="2"/>
            <a:r>
              <a:rPr lang="en-US" altLang="ko-KR" dirty="0"/>
              <a:t>Your branch is up-to-date with 'origin/master'.</a:t>
            </a:r>
          </a:p>
          <a:p>
            <a:pPr lvl="2"/>
            <a:r>
              <a:rPr lang="en-US" altLang="ko-KR" dirty="0"/>
              <a:t>Changes to be committed:</a:t>
            </a:r>
          </a:p>
          <a:p>
            <a:pPr lvl="2"/>
            <a:r>
              <a:rPr lang="en-US" altLang="ko-KR" dirty="0"/>
              <a:t>  (use "git reset HEAD &lt;file&gt;..." to </a:t>
            </a:r>
            <a:r>
              <a:rPr lang="en-US" altLang="ko-KR" dirty="0" err="1"/>
              <a:t>unstage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new file:   README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Tracked </a:t>
            </a:r>
            <a:r>
              <a:rPr lang="ko-KR" altLang="en-US" dirty="0"/>
              <a:t>상태이면서 </a:t>
            </a:r>
            <a:r>
              <a:rPr lang="ko-KR" altLang="en-US" dirty="0" err="1"/>
              <a:t>커밋에</a:t>
            </a:r>
            <a:r>
              <a:rPr lang="ko-KR" altLang="en-US" dirty="0"/>
              <a:t> 추가될 </a:t>
            </a:r>
            <a:r>
              <a:rPr lang="en-US" altLang="ko-KR" dirty="0"/>
              <a:t>Staged </a:t>
            </a:r>
            <a:r>
              <a:rPr lang="ko-KR" altLang="en-US" dirty="0"/>
              <a:t>상태라는 것을 확인</a:t>
            </a:r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`Changes to be committed'</a:t>
            </a:r>
          </a:p>
          <a:p>
            <a:pPr lvl="2"/>
            <a:r>
              <a:rPr lang="en-US" altLang="ko-KR" dirty="0"/>
              <a:t>Staged </a:t>
            </a:r>
            <a:r>
              <a:rPr lang="ko-KR" altLang="en-US" dirty="0"/>
              <a:t>상태라는 것을 의미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6269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F21C7E-4F35-4EDE-BDBE-FD95358956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옵셥</a:t>
            </a:r>
            <a:r>
              <a:rPr lang="ko-KR" altLang="en-US" dirty="0"/>
              <a:t> </a:t>
            </a:r>
            <a:r>
              <a:rPr lang="en-US" altLang="ko-KR" dirty="0"/>
              <a:t>–m </a:t>
            </a:r>
            <a:r>
              <a:rPr lang="ko-KR" altLang="en-US" dirty="0"/>
              <a:t>없이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56B248-F05C-4CBB-8EBE-C4CA3EBFD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git add </a:t>
            </a:r>
            <a:r>
              <a:rPr lang="ko-KR" altLang="en-US" dirty="0"/>
              <a:t>를 실행한 시점의 파일이 </a:t>
            </a:r>
            <a:r>
              <a:rPr lang="ko-KR" altLang="en-US" dirty="0" err="1"/>
              <a:t>커밋되어</a:t>
            </a:r>
            <a:r>
              <a:rPr lang="ko-KR" altLang="en-US" dirty="0"/>
              <a:t> 저장소 히스토리에 남음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24849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93E2A-03D0-477E-B2BE-24DD874F70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Modified </a:t>
            </a:r>
            <a:r>
              <a:rPr lang="ko-KR" altLang="en-US" dirty="0"/>
              <a:t>상태의 파일을 </a:t>
            </a:r>
            <a:r>
              <a:rPr lang="en-US" altLang="ko-KR" dirty="0"/>
              <a:t>Stage </a:t>
            </a:r>
            <a:r>
              <a:rPr lang="ko-KR" altLang="en-US" dirty="0"/>
              <a:t>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827A35-EEAD-4463-ADE2-6905F3459D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다시 </a:t>
            </a:r>
            <a:r>
              <a:rPr lang="en-US" altLang="ko-KR" dirty="0"/>
              <a:t>staged</a:t>
            </a:r>
            <a:r>
              <a:rPr lang="ko-KR" altLang="en-US" dirty="0"/>
              <a:t>에 있는 파일을 수정</a:t>
            </a:r>
            <a:endParaRPr lang="en-US" altLang="ko-KR" dirty="0"/>
          </a:p>
          <a:p>
            <a:pPr lvl="1"/>
            <a:r>
              <a:rPr lang="en-US" altLang="ko-KR" dirty="0"/>
              <a:t>Git-study.txt</a:t>
            </a:r>
            <a:r>
              <a:rPr lang="ko-KR" altLang="en-US" dirty="0"/>
              <a:t> 파일을 수정</a:t>
            </a:r>
            <a:endParaRPr lang="en-US" altLang="ko-KR" dirty="0"/>
          </a:p>
          <a:p>
            <a:pPr lvl="1"/>
            <a:r>
              <a:rPr lang="en-US" altLang="ko-KR" dirty="0"/>
              <a:t>git status </a:t>
            </a:r>
            <a:r>
              <a:rPr lang="ko-KR" altLang="en-US" dirty="0"/>
              <a:t>명령 확인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git add </a:t>
            </a:r>
            <a:r>
              <a:rPr lang="ko-KR" altLang="en-US" dirty="0"/>
              <a:t>명령을 실행</a:t>
            </a:r>
            <a:endParaRPr lang="en-US" altLang="ko-KR" dirty="0"/>
          </a:p>
          <a:p>
            <a:pPr lvl="2"/>
            <a:r>
              <a:rPr lang="ko-KR" altLang="en-US" dirty="0"/>
              <a:t>파일을 </a:t>
            </a:r>
            <a:r>
              <a:rPr lang="en-US" altLang="ko-KR" dirty="0"/>
              <a:t>Staged </a:t>
            </a:r>
            <a:r>
              <a:rPr lang="ko-KR" altLang="en-US" dirty="0"/>
              <a:t>상태로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다시 </a:t>
            </a:r>
            <a:r>
              <a:rPr lang="en-US" altLang="ko-KR" dirty="0"/>
              <a:t>staged</a:t>
            </a:r>
            <a:r>
              <a:rPr lang="ko-KR" altLang="en-US" dirty="0"/>
              <a:t>에 있는 파일을 수정</a:t>
            </a:r>
            <a:endParaRPr lang="en-US" altLang="ko-KR" dirty="0"/>
          </a:p>
          <a:p>
            <a:pPr lvl="1"/>
            <a:r>
              <a:rPr lang="ko-KR" altLang="en-US" dirty="0"/>
              <a:t>하나의 파일이 작업 디렉토리와 </a:t>
            </a:r>
            <a:r>
              <a:rPr lang="ko-KR" altLang="en-US" dirty="0" err="1"/>
              <a:t>스테이징에</a:t>
            </a:r>
            <a:br>
              <a:rPr lang="en-US" altLang="ko-KR" dirty="0"/>
            </a:br>
            <a:r>
              <a:rPr lang="ko-KR" altLang="en-US" dirty="0"/>
              <a:t>함께 있는 상태가 됨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이 상태에서 </a:t>
            </a:r>
            <a:r>
              <a:rPr lang="ko-KR" altLang="en-US" dirty="0" err="1"/>
              <a:t>커밋을</a:t>
            </a:r>
            <a:r>
              <a:rPr lang="ko-KR" altLang="en-US" dirty="0"/>
              <a:t> 하면</a:t>
            </a:r>
            <a:endParaRPr lang="en-US" altLang="ko-KR" dirty="0"/>
          </a:p>
          <a:p>
            <a:pPr lvl="1"/>
            <a:r>
              <a:rPr lang="ko-KR" altLang="en-US" dirty="0" err="1"/>
              <a:t>스테이징에</a:t>
            </a:r>
            <a:r>
              <a:rPr lang="ko-KR" altLang="en-US" dirty="0"/>
              <a:t> 있는 파일의 내용을 버전 관리에 복사</a:t>
            </a:r>
            <a:endParaRPr lang="en-US" altLang="ko-KR" dirty="0"/>
          </a:p>
          <a:p>
            <a:pPr lvl="1"/>
            <a:r>
              <a:rPr lang="ko-KR" altLang="en-US" dirty="0"/>
              <a:t>작업 디렉토리에 있는 내용은 반영이 안됨 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4B7D3-8E44-4969-B231-55D021D8DA20}"/>
              </a:ext>
            </a:extLst>
          </p:cNvPr>
          <p:cNvSpPr txBox="1"/>
          <p:nvPr/>
        </p:nvSpPr>
        <p:spPr>
          <a:xfrm>
            <a:off x="6282805" y="3837538"/>
            <a:ext cx="3384375" cy="2031325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</a:p>
          <a:p>
            <a:endParaRPr lang="en-US" altLang="ko-KR" sz="1400" b="1" dirty="0">
              <a:latin typeface="맑은 고딕" panose="020B0503020000020004" pitchFamily="50" charset="-127"/>
              <a:cs typeface="Tahoma" pitchFamily="34" charset="0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명령어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add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status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commit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82315-ED3D-4117-9E7F-A239C8BFA12C}"/>
              </a:ext>
            </a:extLst>
          </p:cNvPr>
          <p:cNvSpPr txBox="1"/>
          <p:nvPr/>
        </p:nvSpPr>
        <p:spPr>
          <a:xfrm>
            <a:off x="6282804" y="1530975"/>
            <a:ext cx="3384376" cy="954107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77555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CBF419-E490-4AAF-843A-C761E53A99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7BB84-C6D9-4A0A-93CD-003614441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D4B5E9-36AF-4046-B038-91847685E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00" y="1295406"/>
            <a:ext cx="6734175" cy="54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856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0CCE-1B3B-41E8-863E-ABDD8BF449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깃과 </a:t>
            </a:r>
            <a:r>
              <a:rPr lang="ko-KR" altLang="en-US" dirty="0" err="1"/>
              <a:t>깃허브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8E94A-F69D-4BD4-BF2C-DDB1CB7F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BC647-6D49-4F01-B375-A39465FA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3" y="2052703"/>
            <a:ext cx="4478022" cy="30960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BE2A02-7CC9-4709-A035-29D2AF095DE0}"/>
              </a:ext>
            </a:extLst>
          </p:cNvPr>
          <p:cNvSpPr/>
          <p:nvPr/>
        </p:nvSpPr>
        <p:spPr>
          <a:xfrm>
            <a:off x="522164" y="6423602"/>
            <a:ext cx="7328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>
                <a:hlinkClick r:id="rId3"/>
              </a:rPr>
              <a:t>https://www.coursereport.com/blog/what-is-github</a:t>
            </a:r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4098" name="Picture 2" descr="bf546ec3acd964673bf5f6302125fd93_step-4-github-and-git-clones">
            <a:extLst>
              <a:ext uri="{FF2B5EF4-FFF2-40B4-BE49-F238E27FC236}">
                <a16:creationId xmlns:a16="http://schemas.microsoft.com/office/drawing/2014/main" id="{079B1188-882F-4E8C-BAAA-E651E376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054" y="2041780"/>
            <a:ext cx="5566213" cy="30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438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32F29-45C7-44BD-A13A-168210B106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8372FD-8987-4660-B229-35E107EE58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환경설정</a:t>
            </a:r>
            <a:endParaRPr lang="en-US" altLang="ko-KR" dirty="0"/>
          </a:p>
          <a:p>
            <a:pPr lvl="1"/>
            <a:r>
              <a:rPr lang="ko-KR" altLang="en-US" dirty="0"/>
              <a:t>모든 로컬 저장소에 적용할 사용자 정보를 설정합니다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en-US" altLang="ko-KR" dirty="0"/>
              <a:t>$ git config --global user.name "[name]"</a:t>
            </a:r>
          </a:p>
          <a:p>
            <a:pPr lvl="2"/>
            <a:r>
              <a:rPr lang="ko-KR" altLang="en-US" dirty="0"/>
              <a:t>자신이 생성한 </a:t>
            </a:r>
            <a:r>
              <a:rPr lang="ko-KR" altLang="en-US" dirty="0" err="1"/>
              <a:t>커밋</a:t>
            </a:r>
            <a:r>
              <a:rPr lang="en-US" altLang="ko-KR" dirty="0"/>
              <a:t>(commit)</a:t>
            </a:r>
            <a:r>
              <a:rPr lang="ko-KR" altLang="en-US" dirty="0"/>
              <a:t>에 들어갈 이름을 설정합니다</a:t>
            </a:r>
          </a:p>
          <a:p>
            <a:pPr lvl="1"/>
            <a:r>
              <a:rPr lang="en-US" altLang="ko-KR" dirty="0"/>
              <a:t>$ git config --global </a:t>
            </a:r>
            <a:r>
              <a:rPr lang="en-US" altLang="ko-KR" dirty="0" err="1"/>
              <a:t>user.email</a:t>
            </a:r>
            <a:r>
              <a:rPr lang="en-US" altLang="ko-KR" dirty="0"/>
              <a:t> "[email address]"</a:t>
            </a:r>
          </a:p>
          <a:p>
            <a:pPr lvl="2"/>
            <a:r>
              <a:rPr lang="ko-KR" altLang="en-US" dirty="0"/>
              <a:t>자신이 생성한 </a:t>
            </a:r>
            <a:r>
              <a:rPr lang="ko-KR" altLang="en-US" dirty="0" err="1"/>
              <a:t>커밋에</a:t>
            </a:r>
            <a:r>
              <a:rPr lang="ko-KR" altLang="en-US" dirty="0"/>
              <a:t> 들어갈 이메일 주소를 설정합니다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git config --list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git config --global -e</a:t>
            </a:r>
          </a:p>
          <a:p>
            <a:pPr lvl="2"/>
            <a:r>
              <a:rPr lang="ko-KR" altLang="en-US" dirty="0"/>
              <a:t>현재</a:t>
            </a:r>
            <a:r>
              <a:rPr lang="en-US" altLang="ko-KR" dirty="0"/>
              <a:t> </a:t>
            </a:r>
            <a:r>
              <a:rPr lang="ko-KR" altLang="en-US" dirty="0"/>
              <a:t>설정을</a:t>
            </a:r>
            <a:r>
              <a:rPr lang="en-US" altLang="ko-KR" dirty="0"/>
              <a:t> </a:t>
            </a:r>
            <a:r>
              <a:rPr lang="ko-KR" altLang="en-US" dirty="0"/>
              <a:t>파일로 편집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$ git config --global </a:t>
            </a:r>
            <a:r>
              <a:rPr lang="en-US" altLang="ko-KR" dirty="0" err="1"/>
              <a:t>core.editor</a:t>
            </a:r>
            <a:r>
              <a:rPr lang="en-US" altLang="ko-KR" dirty="0"/>
              <a:t> “notepad”</a:t>
            </a:r>
          </a:p>
          <a:p>
            <a:pPr lvl="2"/>
            <a:r>
              <a:rPr lang="ko-KR" altLang="en-US" dirty="0"/>
              <a:t>자동 편집기 설정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8943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402484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04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45617" y="2613238"/>
            <a:ext cx="4786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지역에서 </a:t>
            </a:r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저장소 클론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(clone)</a:t>
            </a:r>
            <a:endParaRPr lang="ko-KR" altLang="en-US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517625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7B2CCB-75DE-4F5A-8933-22E9BE0E286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742986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F5BD5-8477-4DE1-98C6-20D6AE2746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포크와 클론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36DBEC-C656-452F-BEA2-6FA5149F4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s://miro.medium.com/max/1400/1*fn8qxN2ehkBhnxxX1df88w.png">
            <a:extLst>
              <a:ext uri="{FF2B5EF4-FFF2-40B4-BE49-F238E27FC236}">
                <a16:creationId xmlns:a16="http://schemas.microsoft.com/office/drawing/2014/main" id="{90AA33A3-85DF-4078-9611-D59B8626A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66" y="1600920"/>
            <a:ext cx="7870660" cy="4844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74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7F4AF-9C6C-4BDD-979D-EFF918B5DC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클론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59E52A-AD9E-4616-BC66-157678352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원격 저장소를 지역 저장소에 복제</a:t>
            </a:r>
            <a:endParaRPr lang="en-US" altLang="ko-KR" dirty="0"/>
          </a:p>
          <a:p>
            <a:pPr lvl="1"/>
            <a:r>
              <a:rPr lang="ko-KR" altLang="en-US" dirty="0"/>
              <a:t>공개된 저장소는 소유와 관계 없이 가능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09DA21-0C9F-4094-8B9A-B71A98A2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24" y="1840010"/>
            <a:ext cx="7203102" cy="431688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67FF7E5-6AA7-4F87-AB57-5EA39E5AF6AB}"/>
              </a:ext>
            </a:extLst>
          </p:cNvPr>
          <p:cNvSpPr/>
          <p:nvPr/>
        </p:nvSpPr>
        <p:spPr>
          <a:xfrm>
            <a:off x="450156" y="6282962"/>
            <a:ext cx="87152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3"/>
              </a:rPr>
              <a:t>https://gmlwjd9405.github.io/2017/10/27/how-to-collaborate-on-GitHub-1.html</a:t>
            </a:r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66740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43A739-11A8-4A02-B43C-0186762B6A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깃허브에서</a:t>
            </a:r>
            <a:r>
              <a:rPr lang="ko-KR" altLang="en-US" dirty="0"/>
              <a:t> 저장소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B6D4E-0059-4D81-A819-83FEC7AAB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</a:t>
            </a:r>
            <a:r>
              <a:rPr lang="en-US" altLang="ko-KR" dirty="0"/>
              <a:t> git-clone</a:t>
            </a:r>
          </a:p>
          <a:p>
            <a:endParaRPr lang="en-US" altLang="ko-KR" dirty="0"/>
          </a:p>
          <a:p>
            <a:r>
              <a:rPr lang="en-US" altLang="ko-KR" dirty="0"/>
              <a:t>Add a README file </a:t>
            </a:r>
            <a:r>
              <a:rPr lang="ko-KR" altLang="en-US" dirty="0"/>
              <a:t>체크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B708B0-52F7-4CC8-A145-5A4B1229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8588" y="1323909"/>
            <a:ext cx="4728230" cy="558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753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B1F655-BBAD-4BB0-9664-434ADC1913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깃허브에서</a:t>
            </a:r>
            <a:r>
              <a:rPr lang="ko-KR" altLang="en-US" dirty="0"/>
              <a:t> 저장소 주소 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47BD5F-0171-4876-9EC1-3F3F84D8E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E5FD58-C800-4379-A231-1ADB3D644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08" y="1620391"/>
            <a:ext cx="6659690" cy="498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512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6A17C3-0BF8-48F7-B9DC-EAC254E1D3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깃에서 복사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C00357-9506-4999-A666-368BE1A79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</a:t>
            </a:r>
            <a:r>
              <a:rPr lang="en-US" altLang="ko-KR" dirty="0"/>
              <a:t> clone </a:t>
            </a:r>
            <a:r>
              <a:rPr lang="ko-KR" altLang="en-US" dirty="0"/>
              <a:t>저장소주소 </a:t>
            </a:r>
            <a:r>
              <a:rPr lang="en-US" altLang="ko-KR" dirty="0"/>
              <a:t>[</a:t>
            </a:r>
            <a:r>
              <a:rPr lang="ko-KR" altLang="en-US" dirty="0" err="1"/>
              <a:t>저장소폴더명</a:t>
            </a:r>
            <a:r>
              <a:rPr lang="en-US" altLang="ko-KR" dirty="0"/>
              <a:t>]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자신의 지역 저장소에 복사 명령</a:t>
            </a:r>
            <a:endParaRPr lang="en-US" altLang="ko-KR" dirty="0"/>
          </a:p>
          <a:p>
            <a:pPr lvl="1"/>
            <a:r>
              <a:rPr lang="en-US" altLang="ko-KR" dirty="0"/>
              <a:t>$ git clone https://github.com/ai7dnn/git-clone.git</a:t>
            </a:r>
          </a:p>
          <a:p>
            <a:pPr lvl="2"/>
            <a:r>
              <a:rPr lang="ko-KR" altLang="en-US" dirty="0"/>
              <a:t>오른쪽 마우스 팝업 메뉴로 붙여 넣기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복사된 폴더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BD51D4E-FC50-4E47-89BC-CE445DCF6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836" y="1116335"/>
            <a:ext cx="2066925" cy="280987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070092D-5101-4D9C-8B3E-CC6CAE4DCE56}"/>
              </a:ext>
            </a:extLst>
          </p:cNvPr>
          <p:cNvSpPr/>
          <p:nvPr/>
        </p:nvSpPr>
        <p:spPr>
          <a:xfrm>
            <a:off x="6642844" y="1584294"/>
            <a:ext cx="1944216" cy="22954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2CC6AB-A007-4896-8509-CCBE3475C3A0}"/>
              </a:ext>
            </a:extLst>
          </p:cNvPr>
          <p:cNvSpPr/>
          <p:nvPr/>
        </p:nvSpPr>
        <p:spPr>
          <a:xfrm>
            <a:off x="810196" y="4010120"/>
            <a:ext cx="800480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pwd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clone https://github.com/ai7dnn/git-clone.git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Cloning into 'git-clone'...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Enumerating objects: 3,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Counting objects: 100% (3/3),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Total 3 (delta 0), reused 0 (delta 0), pack-reused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Receiving objects: 100% (3/3), done.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1521725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74BAB-68E3-437A-B91F-1FED1DAB4A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하부 폴더 지정해서 복사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CA2F55-E708-4D2D-956B-7A052B5AF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clone </a:t>
            </a:r>
            <a:r>
              <a:rPr lang="en-US" altLang="ko-KR" dirty="0">
                <a:hlinkClick r:id="rId2"/>
              </a:rPr>
              <a:t>https://github.com/ai7dnn/git-clone.git</a:t>
            </a:r>
            <a:r>
              <a:rPr lang="en-US" altLang="ko-KR" dirty="0"/>
              <a:t> </a:t>
            </a:r>
            <a:r>
              <a:rPr lang="ko-KR" altLang="en-US" dirty="0" err="1"/>
              <a:t>하부폴더명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CCBDFE5-AEB6-4E75-8FB1-E5D41C2D8E84}"/>
              </a:ext>
            </a:extLst>
          </p:cNvPr>
          <p:cNvSpPr/>
          <p:nvPr/>
        </p:nvSpPr>
        <p:spPr>
          <a:xfrm>
            <a:off x="882204" y="1908423"/>
            <a:ext cx="9433048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clone https://github.com/ai7dnn/git-clone.git git-clone-test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Cloning into 'git-clone-test'...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Enumerating objects: 3,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Counting objects: 100% (3/3),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Total 3 (delta 0), reused 0 (delta 0), pack-reused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Receiving objects: 100% (3/3), done.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322D1E-A284-47E6-A63D-BFD4D52AE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48" y="4032659"/>
            <a:ext cx="18573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693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37484A-6DC5-408B-8E6A-A6D9EEE162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복사된 지역 저장소에 이동 후 점검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77749-6B31-402A-948A-1D48F6863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remote</a:t>
            </a:r>
          </a:p>
          <a:p>
            <a:pPr lvl="1"/>
            <a:r>
              <a:rPr lang="ko-KR" altLang="en-US" dirty="0"/>
              <a:t>원격 저장서</a:t>
            </a:r>
            <a:br>
              <a:rPr lang="en-US" altLang="ko-KR" dirty="0"/>
            </a:br>
            <a:r>
              <a:rPr lang="ko-KR" altLang="en-US" dirty="0"/>
              <a:t>이름 목록만</a:t>
            </a:r>
            <a:r>
              <a:rPr lang="en-US" altLang="ko-KR" dirty="0"/>
              <a:t> </a:t>
            </a:r>
            <a:endParaRPr lang="ko-KR" altLang="en-US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remote</a:t>
            </a:r>
            <a:r>
              <a:rPr lang="ko-KR" altLang="en-US" dirty="0"/>
              <a:t> </a:t>
            </a:r>
            <a:r>
              <a:rPr lang="en-US" altLang="ko-KR" dirty="0"/>
              <a:t>–v</a:t>
            </a:r>
          </a:p>
          <a:p>
            <a:pPr lvl="1"/>
            <a:r>
              <a:rPr lang="ko-KR" altLang="en-US" dirty="0"/>
              <a:t>원격 저장서 주소와</a:t>
            </a:r>
            <a:br>
              <a:rPr lang="en-US" altLang="ko-KR" dirty="0"/>
            </a:br>
            <a:r>
              <a:rPr lang="ko-KR" altLang="en-US" dirty="0"/>
              <a:t>이름 목록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8E3E88A-0B79-4E37-8689-2B94B2DFF766}"/>
              </a:ext>
            </a:extLst>
          </p:cNvPr>
          <p:cNvSpPr/>
          <p:nvPr/>
        </p:nvSpPr>
        <p:spPr>
          <a:xfrm>
            <a:off x="3402484" y="1548383"/>
            <a:ext cx="691276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pwd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cd git-clone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pwd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/c/[git tutorial]/git-clone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remote -v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origin  https://github.com/ai7dnn/git-clone.git (fetch)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origin  https://github.com/ai7dnn/git-clone.git (push)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</a:p>
          <a:p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9A83088-41BA-47D7-AF23-619E637DE9D7}"/>
              </a:ext>
            </a:extLst>
          </p:cNvPr>
          <p:cNvSpPr/>
          <p:nvPr/>
        </p:nvSpPr>
        <p:spPr>
          <a:xfrm>
            <a:off x="3422517" y="5603771"/>
            <a:ext cx="53467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remote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origin</a:t>
            </a:r>
          </a:p>
        </p:txBody>
      </p:sp>
    </p:spTree>
    <p:extLst>
      <p:ext uri="{BB962C8B-B14F-4D97-AF65-F5344CB8AC3E}">
        <p14:creationId xmlns:p14="http://schemas.microsoft.com/office/powerpoint/2010/main" val="10988252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402484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05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45617" y="2613238"/>
            <a:ext cx="4176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저장소 수정 후 풀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(pull)</a:t>
            </a:r>
            <a:endParaRPr lang="ko-KR" altLang="en-US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517625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7B2CCB-75DE-4F5A-8933-22E9BE0E286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0844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D92B-A116-45B4-A70A-AFCD12BEF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깃과 </a:t>
            </a:r>
            <a:r>
              <a:rPr lang="ko-KR" altLang="en-US" dirty="0" err="1"/>
              <a:t>깃허브의</a:t>
            </a:r>
            <a:r>
              <a:rPr lang="ko-KR" altLang="en-US" dirty="0"/>
              <a:t> 연산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3D33D-E8EC-4E13-A75D-4477D139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서버로 올리기</a:t>
            </a:r>
            <a:endParaRPr lang="en-US" altLang="ko-KR" dirty="0"/>
          </a:p>
          <a:p>
            <a:r>
              <a:rPr lang="en-US" altLang="ko-KR" dirty="0"/>
              <a:t>Pull</a:t>
            </a:r>
          </a:p>
          <a:p>
            <a:pPr lvl="1"/>
            <a:r>
              <a:rPr lang="ko-KR" altLang="en-US" dirty="0"/>
              <a:t>지역</a:t>
            </a:r>
            <a:r>
              <a:rPr lang="en-US" altLang="ko-KR" dirty="0"/>
              <a:t> </a:t>
            </a:r>
            <a:r>
              <a:rPr lang="ko-KR" altLang="en-US" dirty="0"/>
              <a:t>저장소로 내리기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D25B08-2EEE-4E4A-9430-F09F3FDA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85" y="2772519"/>
            <a:ext cx="7337822" cy="357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71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61373-EF6A-4370-A436-5F929669E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en-US" altLang="ko-KR" dirty="0"/>
              <a:t> </a:t>
            </a:r>
            <a:r>
              <a:rPr lang="ko-KR" altLang="en-US" dirty="0"/>
              <a:t>원격저장소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04396-E9AB-4746-8812-9A101889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README.md </a:t>
            </a:r>
            <a:r>
              <a:rPr lang="ko-KR" altLang="en-US" dirty="0"/>
              <a:t>수정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DA0FDA2-3AAF-4571-B02E-2EE0391C1E24}"/>
              </a:ext>
            </a:extLst>
          </p:cNvPr>
          <p:cNvSpPr/>
          <p:nvPr/>
        </p:nvSpPr>
        <p:spPr>
          <a:xfrm>
            <a:off x="1746300" y="1714505"/>
            <a:ext cx="67778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# </a:t>
            </a:r>
            <a:r>
              <a:rPr lang="ko-KR" altLang="en-US" dirty="0" err="1"/>
              <a:t>git-clone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## 파일 수정 1회 후 </a:t>
            </a:r>
            <a:r>
              <a:rPr lang="ko-KR" altLang="en-US" dirty="0" err="1"/>
              <a:t>커밋</a:t>
            </a:r>
            <a:r>
              <a:rPr lang="ko-KR" altLang="en-US" dirty="0"/>
              <a:t>, 헤드라인 마크다운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# The </a:t>
            </a:r>
            <a:r>
              <a:rPr lang="ko-KR" altLang="en-US" dirty="0" err="1"/>
              <a:t>largest</a:t>
            </a:r>
            <a:r>
              <a:rPr lang="ko-KR" altLang="en-US" dirty="0"/>
              <a:t> </a:t>
            </a:r>
            <a:r>
              <a:rPr lang="ko-KR" altLang="en-US" dirty="0" err="1"/>
              <a:t>heading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## The </a:t>
            </a:r>
            <a:r>
              <a:rPr lang="ko-KR" altLang="en-US" dirty="0" err="1"/>
              <a:t>second</a:t>
            </a:r>
            <a:r>
              <a:rPr lang="ko-KR" altLang="en-US" dirty="0"/>
              <a:t> </a:t>
            </a:r>
            <a:r>
              <a:rPr lang="ko-KR" altLang="en-US" dirty="0" err="1"/>
              <a:t>largest</a:t>
            </a:r>
            <a:r>
              <a:rPr lang="ko-KR" altLang="en-US" dirty="0"/>
              <a:t> </a:t>
            </a:r>
            <a:r>
              <a:rPr lang="ko-KR" altLang="en-US" dirty="0" err="1"/>
              <a:t>heading</a:t>
            </a:r>
            <a:endParaRPr lang="en-US" altLang="ko-KR" dirty="0"/>
          </a:p>
          <a:p>
            <a:pPr marL="342900" indent="-342900">
              <a:buFontTx/>
              <a:buChar char="-"/>
            </a:pPr>
            <a:r>
              <a:rPr lang="ko-KR" altLang="en-US" dirty="0"/>
              <a:t>###### The </a:t>
            </a:r>
            <a:r>
              <a:rPr lang="ko-KR" altLang="en-US" dirty="0" err="1"/>
              <a:t>smallest</a:t>
            </a:r>
            <a:r>
              <a:rPr lang="ko-KR" altLang="en-US" dirty="0"/>
              <a:t> </a:t>
            </a:r>
            <a:r>
              <a:rPr lang="ko-KR" altLang="en-US" dirty="0" err="1"/>
              <a:t>heading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041A58-C68B-4497-B118-33319D4E9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321" y="4002146"/>
            <a:ext cx="7489279" cy="291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1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25C83-5106-4BD4-BAEF-987468C3A2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err="1"/>
              <a:t>커밋</a:t>
            </a:r>
            <a:r>
              <a:rPr lang="ko-KR" altLang="en-US" dirty="0"/>
              <a:t> 이력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31367-535C-4421-9DE4-6A0B7511B1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 minutes</a:t>
            </a:r>
            <a:r>
              <a:rPr lang="ko-KR" altLang="en-US" dirty="0"/>
              <a:t> </a:t>
            </a:r>
            <a:r>
              <a:rPr lang="en-US" altLang="ko-KR" dirty="0"/>
              <a:t>ago | 2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1F1429-319F-4647-B3B5-676EE6C0C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85" y="1770856"/>
            <a:ext cx="67056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814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A8F40-512C-49E4-8AD6-DB29EB5976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ko-KR" altLang="en-US" dirty="0" err="1"/>
              <a:t>커밋</a:t>
            </a:r>
            <a:r>
              <a:rPr lang="ko-KR" altLang="en-US" dirty="0"/>
              <a:t> 이력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C4B48B-D251-4233-A676-B38307F60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C2F080-8060-4DEC-A30D-966BCBD4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916" y="1566715"/>
            <a:ext cx="7487567" cy="49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3097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61373-EF6A-4370-A436-5F929669E9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현재 지역 저장소 </a:t>
            </a:r>
            <a:r>
              <a:rPr lang="en-US" altLang="ko-KR" dirty="0"/>
              <a:t>git-clone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B04396-E9AB-4746-8812-9A101889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원격 서버 수정이 반영이 안된 상태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D9B1DF-6604-4EBA-876B-472170197842}"/>
              </a:ext>
            </a:extLst>
          </p:cNvPr>
          <p:cNvSpPr/>
          <p:nvPr/>
        </p:nvSpPr>
        <p:spPr>
          <a:xfrm>
            <a:off x="1283166" y="1381241"/>
            <a:ext cx="90010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pwd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/c/[git tutorial]/git-clone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status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On branch main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Your branch is up to date with 'origin/main'.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nothing to commit, working tree clean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log</a:t>
            </a:r>
          </a:p>
          <a:p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commit a8273a11d152fab113a65f4fb30e2a084be5c531 (</a:t>
            </a:r>
            <a:r>
              <a:rPr lang="en-US" altLang="ko-KR" sz="1400" dirty="0">
                <a:solidFill>
                  <a:srgbClr val="40FFFF"/>
                </a:solidFill>
                <a:latin typeface="Lucida Console" panose="020B0609040504020204" pitchFamily="49" charset="0"/>
              </a:rPr>
              <a:t>HEAD -&gt; </a:t>
            </a:r>
            <a:r>
              <a:rPr lang="en-US" altLang="ko-KR" sz="1400" dirty="0">
                <a:solidFill>
                  <a:srgbClr val="40FF40"/>
                </a:solidFill>
                <a:latin typeface="Lucida Console" panose="020B0609040504020204" pitchFamily="49" charset="0"/>
              </a:rPr>
              <a:t>main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, </a:t>
            </a:r>
            <a:r>
              <a:rPr lang="en-US" altLang="ko-KR" sz="1400" dirty="0">
                <a:solidFill>
                  <a:srgbClr val="FF4040"/>
                </a:solidFill>
                <a:latin typeface="Lucida Console" panose="020B0609040504020204" pitchFamily="49" charset="0"/>
              </a:rPr>
              <a:t>origin/main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, </a:t>
            </a:r>
            <a:r>
              <a:rPr lang="en-US" altLang="ko-KR" sz="1400" dirty="0">
                <a:solidFill>
                  <a:srgbClr val="FF4040"/>
                </a:solidFill>
                <a:latin typeface="Lucida Console" panose="020B0609040504020204" pitchFamily="49" charset="0"/>
              </a:rPr>
              <a:t>origin/HEAD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it-IT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Author: ai7dnn &lt;70050528+ai7dnn@users.noreply.github.com&gt;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Date:   Sun May 22 11:30:40 2022 +0900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Initial commit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cat README.md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# git-clone</a:t>
            </a: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8832567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6048A-A8AF-4F04-A25D-04A57D39D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지역 저장소에서 </a:t>
            </a:r>
            <a:r>
              <a:rPr lang="en-US" altLang="ko-KR" dirty="0"/>
              <a:t>pull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1BE21-C5B3-4B1B-B9F8-1CC3DFBC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pull &lt;</a:t>
            </a:r>
            <a:r>
              <a:rPr lang="ko-KR" altLang="en-US" dirty="0"/>
              <a:t>원격 저장소 명</a:t>
            </a:r>
            <a:r>
              <a:rPr lang="en-US" altLang="ko-KR" dirty="0"/>
              <a:t>&gt; &lt;branch </a:t>
            </a:r>
            <a:r>
              <a:rPr lang="ko-KR" altLang="en-US" dirty="0"/>
              <a:t>명</a:t>
            </a:r>
            <a:r>
              <a:rPr lang="en-US" altLang="ko-KR" dirty="0"/>
              <a:t>&gt;</a:t>
            </a:r>
          </a:p>
          <a:p>
            <a:endParaRPr lang="en-US" altLang="ko-KR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pull</a:t>
            </a:r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origin</a:t>
            </a:r>
            <a:r>
              <a:rPr lang="ko-KR" altLang="en-US" dirty="0"/>
              <a:t>에서 기본 </a:t>
            </a:r>
            <a:r>
              <a:rPr lang="ko-KR" altLang="en-US" dirty="0" err="1"/>
              <a:t>브랜치로</a:t>
            </a:r>
            <a:r>
              <a:rPr lang="ko-KR" altLang="en-US" dirty="0"/>
              <a:t> 가져 오기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결과 확인</a:t>
            </a:r>
            <a:endParaRPr lang="en-US" altLang="ko-KR" dirty="0"/>
          </a:p>
          <a:p>
            <a:pPr lvl="1"/>
            <a:r>
              <a:rPr lang="en-US" altLang="ko-KR" dirty="0"/>
              <a:t>$ cat readme.md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990129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6048A-A8AF-4F04-A25D-04A57D39DF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지역 저장소에서 </a:t>
            </a:r>
            <a:r>
              <a:rPr lang="en-US" altLang="ko-KR" dirty="0"/>
              <a:t>pull </a:t>
            </a:r>
            <a:r>
              <a:rPr lang="ko-KR" altLang="en-US" dirty="0"/>
              <a:t>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01BE21-C5B3-4B1B-B9F8-1CC3DFBC7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0416EA9-6C08-43BF-8D5A-0D7AFC433BF0}"/>
              </a:ext>
            </a:extLst>
          </p:cNvPr>
          <p:cNvSpPr/>
          <p:nvPr/>
        </p:nvSpPr>
        <p:spPr>
          <a:xfrm>
            <a:off x="1386260" y="774767"/>
            <a:ext cx="864096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pwd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/c/[git tutorial]/git-clone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pull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Enumerating objects: 5,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Counting objects: 100% (5/5),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Compressing objects: 100% (2/2),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remote: Total 3 (delta 0), reused 0 (delta 0), pack-reused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Unpacking objects: 100% (3/3), 789 bytes | 87.00 KiB/s,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From https://github.com/ai7dnn/git-clone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a8273a1..b25494f  main       -&gt; origin/main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Updating a8273a1..b25494f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Fast-forward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README.md | 7 </a:t>
            </a:r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++++++</a:t>
            </a:r>
            <a:r>
              <a:rPr lang="en-US" altLang="ko-KR" sz="1400" dirty="0">
                <a:solidFill>
                  <a:srgbClr val="BF0000"/>
                </a:solidFill>
                <a:latin typeface="Lucida Console" panose="020B0609040504020204" pitchFamily="49" charset="0"/>
              </a:rPr>
              <a:t>-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1 file changed, 6 insertions(+), 1 deletion(-)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cat readme.md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# git-clone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## </a:t>
            </a:r>
            <a:r>
              <a:rPr lang="ko-KR" alt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파일 수정 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1</a:t>
            </a:r>
            <a:r>
              <a:rPr lang="ko-KR" alt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회 후 </a:t>
            </a:r>
            <a:r>
              <a:rPr lang="ko-KR" altLang="en-US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커밋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, </a:t>
            </a:r>
            <a:r>
              <a:rPr lang="ko-KR" altLang="en-US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헤드라인 마크다운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 # The largest heading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 ## The second largest heading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 ###### The smallest heading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522104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402484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06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445617" y="2613238"/>
            <a:ext cx="5020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지역에서 </a:t>
            </a:r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저장소로 푸시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(push)</a:t>
            </a:r>
            <a:endParaRPr lang="ko-KR" altLang="en-US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517625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7B2CCB-75DE-4F5A-8933-22E9BE0E286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45025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665D2-43B7-4F32-86EA-7D6102168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C482C-E87F-4366-A09F-7305C397A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echo “print(‘Hello, Python.’)” &gt;&gt; hello.py</a:t>
            </a:r>
          </a:p>
          <a:p>
            <a:endParaRPr lang="en-US" altLang="ko-KR" dirty="0"/>
          </a:p>
          <a:p>
            <a:r>
              <a:rPr lang="en-US" altLang="ko-KR" dirty="0"/>
              <a:t>$ ls –al</a:t>
            </a:r>
          </a:p>
          <a:p>
            <a:endParaRPr lang="en-US" altLang="ko-KR" dirty="0"/>
          </a:p>
          <a:p>
            <a:r>
              <a:rPr lang="en-US" altLang="ko-KR" dirty="0"/>
              <a:t>$ git status </a:t>
            </a:r>
          </a:p>
          <a:p>
            <a:endParaRPr lang="en-US" altLang="ko-KR" dirty="0"/>
          </a:p>
          <a:p>
            <a:r>
              <a:rPr lang="en-US" altLang="ko-KR" dirty="0"/>
              <a:t>$ git add hello.py 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$ git status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$ git commit –m “Add hello.py”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$ git status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$ git push [origin] [main]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2D57557A-E436-4E18-81F8-EB41C9CDEC1B}"/>
              </a:ext>
            </a:extLst>
          </p:cNvPr>
          <p:cNvSpPr/>
          <p:nvPr/>
        </p:nvSpPr>
        <p:spPr>
          <a:xfrm>
            <a:off x="6210796" y="1116335"/>
            <a:ext cx="144016" cy="165618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C5B986A0-EF5A-4B3C-ACB7-B1A3A42615E1}"/>
              </a:ext>
            </a:extLst>
          </p:cNvPr>
          <p:cNvSpPr/>
          <p:nvPr/>
        </p:nvSpPr>
        <p:spPr>
          <a:xfrm>
            <a:off x="6210796" y="3114087"/>
            <a:ext cx="144016" cy="83702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ADEF47-AF85-4777-B8FF-37227672393E}"/>
              </a:ext>
            </a:extLst>
          </p:cNvPr>
          <p:cNvSpPr/>
          <p:nvPr/>
        </p:nvSpPr>
        <p:spPr>
          <a:xfrm>
            <a:off x="6210796" y="4428703"/>
            <a:ext cx="144016" cy="837024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오른쪽 대괄호 6">
            <a:extLst>
              <a:ext uri="{FF2B5EF4-FFF2-40B4-BE49-F238E27FC236}">
                <a16:creationId xmlns:a16="http://schemas.microsoft.com/office/drawing/2014/main" id="{BFB37826-9672-4F6B-A32F-BA8D9967213E}"/>
              </a:ext>
            </a:extLst>
          </p:cNvPr>
          <p:cNvSpPr/>
          <p:nvPr/>
        </p:nvSpPr>
        <p:spPr>
          <a:xfrm>
            <a:off x="6210796" y="5676407"/>
            <a:ext cx="144016" cy="40848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3BC05CD6-7834-49F7-8F77-92D2D32EFAE2}"/>
              </a:ext>
            </a:extLst>
          </p:cNvPr>
          <p:cNvSpPr/>
          <p:nvPr/>
        </p:nvSpPr>
        <p:spPr>
          <a:xfrm>
            <a:off x="7102731" y="1440371"/>
            <a:ext cx="2354560" cy="504056"/>
          </a:xfrm>
          <a:prstGeom prst="wedgeRectCallout">
            <a:avLst>
              <a:gd name="adj1" fmla="val -79971"/>
              <a:gd name="adj2" fmla="val -20420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FF"/>
                </a:solidFill>
              </a:rPr>
              <a:t>파일 생성</a:t>
            </a:r>
          </a:p>
        </p:txBody>
      </p:sp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B08079F5-6D93-4941-8D54-85A0428D88FC}"/>
              </a:ext>
            </a:extLst>
          </p:cNvPr>
          <p:cNvSpPr/>
          <p:nvPr/>
        </p:nvSpPr>
        <p:spPr>
          <a:xfrm>
            <a:off x="7096596" y="3276575"/>
            <a:ext cx="2354560" cy="504056"/>
          </a:xfrm>
          <a:prstGeom prst="wedgeRectCallout">
            <a:avLst>
              <a:gd name="adj1" fmla="val -79971"/>
              <a:gd name="adj2" fmla="val -20420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FF"/>
                </a:solidFill>
              </a:rPr>
              <a:t>파일 추가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38388CED-1A5E-4230-9B91-5ED53629A903}"/>
              </a:ext>
            </a:extLst>
          </p:cNvPr>
          <p:cNvSpPr/>
          <p:nvPr/>
        </p:nvSpPr>
        <p:spPr>
          <a:xfrm>
            <a:off x="7074892" y="4608723"/>
            <a:ext cx="2354560" cy="504056"/>
          </a:xfrm>
          <a:prstGeom prst="wedgeRectCallout">
            <a:avLst>
              <a:gd name="adj1" fmla="val -79971"/>
              <a:gd name="adj2" fmla="val -20420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FF"/>
                </a:solidFill>
              </a:rPr>
              <a:t>파일 </a:t>
            </a:r>
            <a:r>
              <a:rPr lang="ko-KR" altLang="en-US" dirty="0" err="1">
                <a:solidFill>
                  <a:srgbClr val="0000FF"/>
                </a:solidFill>
              </a:rPr>
              <a:t>커밋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3A755BDD-1437-4A07-9C9D-BA7936F5F43D}"/>
              </a:ext>
            </a:extLst>
          </p:cNvPr>
          <p:cNvSpPr/>
          <p:nvPr/>
        </p:nvSpPr>
        <p:spPr>
          <a:xfrm>
            <a:off x="7108918" y="5694408"/>
            <a:ext cx="2354560" cy="504056"/>
          </a:xfrm>
          <a:prstGeom prst="wedgeRectCallout">
            <a:avLst>
              <a:gd name="adj1" fmla="val -79971"/>
              <a:gd name="adj2" fmla="val -20420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0000FF"/>
                </a:solidFill>
              </a:rPr>
              <a:t>파일 올리기</a:t>
            </a:r>
          </a:p>
        </p:txBody>
      </p:sp>
    </p:spTree>
    <p:extLst>
      <p:ext uri="{BB962C8B-B14F-4D97-AF65-F5344CB8AC3E}">
        <p14:creationId xmlns:p14="http://schemas.microsoft.com/office/powerpoint/2010/main" val="32361233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665D2-43B7-4F32-86EA-7D6102168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hello.py </a:t>
            </a:r>
            <a:r>
              <a:rPr lang="ko-KR" altLang="en-US" dirty="0"/>
              <a:t>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C482C-E87F-4366-A09F-7305C397A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echo “print(‘Hello, Python.’)” &gt;&gt; hello.py</a:t>
            </a:r>
          </a:p>
          <a:p>
            <a:endParaRPr lang="en-US" altLang="ko-KR" dirty="0"/>
          </a:p>
          <a:p>
            <a:r>
              <a:rPr lang="en-US" altLang="ko-KR" dirty="0"/>
              <a:t>$ ls –al</a:t>
            </a:r>
          </a:p>
          <a:p>
            <a:endParaRPr lang="en-US" altLang="ko-KR" dirty="0"/>
          </a:p>
          <a:p>
            <a:r>
              <a:rPr lang="en-US" altLang="ko-KR" dirty="0"/>
              <a:t>$ git status </a:t>
            </a:r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7051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177188-2383-499B-9BAE-0F27AD3B72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Untracked files: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731DEC-59E7-4A05-B40A-A469A7670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52" y="1116335"/>
            <a:ext cx="9865096" cy="5832648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AAC1F8-C8AD-4907-B0AC-312D96266C0B}"/>
              </a:ext>
            </a:extLst>
          </p:cNvPr>
          <p:cNvSpPr/>
          <p:nvPr/>
        </p:nvSpPr>
        <p:spPr>
          <a:xfrm>
            <a:off x="1051248" y="1228803"/>
            <a:ext cx="864096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echo "print('Hello, Python.')" &gt;&gt; hello.py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ls -al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total 6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  0 May 22 13:29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  0 May 22 11:38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..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  0 May 22 13:06 </a:t>
            </a:r>
            <a:r>
              <a:rPr lang="en-US" altLang="ko-KR" sz="1400" dirty="0">
                <a:solidFill>
                  <a:srgbClr val="6060FF"/>
                </a:solidFill>
                <a:latin typeface="Lucida Console" panose="020B0609040504020204" pitchFamily="49" charset="0"/>
              </a:rPr>
              <a:t>.git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-r--r-- 1 PC 197121 165 May 22 13:06 README.md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rw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-r--r-- 1 PC 197121  24 May 22 13:29 hello.py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status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On branch main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Your branch is up to date with 'origin/main'.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Untracked files: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(use "git add &lt;file&gt;..." to include in what will be committed)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1400" dirty="0">
                <a:solidFill>
                  <a:srgbClr val="BF0000"/>
                </a:solidFill>
                <a:latin typeface="Lucida Console" panose="020B0609040504020204" pitchFamily="49" charset="0"/>
              </a:rPr>
              <a:t>hello.py</a:t>
            </a:r>
          </a:p>
          <a:p>
            <a:endParaRPr lang="ko-KR" altLang="en-US" sz="1400" dirty="0">
              <a:solidFill>
                <a:srgbClr val="BF0000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nothing added to commit but untracked files present (use "git add" to track)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57672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3FF99-BA43-4DAD-B7B8-56B09078AE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7EABC-6B1F-457A-8F66-DB39B59F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분산 버전 관리 툴인 깃 저장소 호스팅을 지원하는 웹 서비스</a:t>
            </a:r>
            <a:endParaRPr lang="en-US" altLang="ko-KR" dirty="0"/>
          </a:p>
          <a:p>
            <a:pPr lvl="1"/>
            <a:r>
              <a:rPr lang="ko-KR" altLang="en-US" dirty="0"/>
              <a:t>루비 온 </a:t>
            </a:r>
            <a:r>
              <a:rPr lang="ko-KR" altLang="en-US" dirty="0" err="1"/>
              <a:t>레일스로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/>
            <a:r>
              <a:rPr lang="ko-KR" altLang="en-US" dirty="0"/>
              <a:t>영리적인 서비스와 오픈소스를 위한 무상 서비스를 모두 제공</a:t>
            </a:r>
            <a:endParaRPr lang="en-US" altLang="ko-KR" dirty="0"/>
          </a:p>
          <a:p>
            <a:pPr lvl="1"/>
            <a:r>
              <a:rPr lang="ko-KR" altLang="en-US" dirty="0"/>
              <a:t>현재 가장 인기있는 버전관리</a:t>
            </a:r>
            <a:r>
              <a:rPr lang="en-US" altLang="ko-KR" dirty="0"/>
              <a:t> </a:t>
            </a:r>
            <a:r>
              <a:rPr lang="ko-KR" altLang="en-US" dirty="0"/>
              <a:t>저장소 호스팅 서비스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마이크로소프트는 </a:t>
            </a:r>
            <a:r>
              <a:rPr lang="en-US" altLang="ko-KR" dirty="0"/>
              <a:t>75</a:t>
            </a:r>
            <a:r>
              <a:rPr lang="ko-KR" altLang="en-US" dirty="0"/>
              <a:t>억 달러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9</a:t>
            </a:r>
            <a:r>
              <a:rPr lang="ko-KR" altLang="en-US" dirty="0"/>
              <a:t>조원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깃허브를</a:t>
            </a:r>
            <a:r>
              <a:rPr lang="ko-KR" altLang="en-US" dirty="0"/>
              <a:t> 인수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오픈 소스 소프트웨어의 성지</a:t>
            </a:r>
            <a:endParaRPr lang="en-US" altLang="ko-KR" dirty="0"/>
          </a:p>
          <a:p>
            <a:pPr lvl="1"/>
            <a:r>
              <a:rPr lang="en-US" altLang="ko-KR" dirty="0" err="1"/>
              <a:t>Tensorflow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https://github.com/tensorflow/tensorflow</a:t>
            </a:r>
            <a:endParaRPr lang="en-US" altLang="ko-KR" dirty="0"/>
          </a:p>
          <a:p>
            <a:pPr lvl="1"/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 Code</a:t>
            </a:r>
          </a:p>
          <a:p>
            <a:pPr lvl="2"/>
            <a:r>
              <a:rPr lang="en-US" altLang="ko-KR" dirty="0">
                <a:hlinkClick r:id="rId3"/>
              </a:rPr>
              <a:t>https://github.com/microsoft/vscode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유사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  <a:endParaRPr lang="en-US" altLang="ko-KR" dirty="0"/>
          </a:p>
          <a:p>
            <a:pPr lvl="1"/>
            <a:r>
              <a:rPr lang="en-US" altLang="ko-KR" dirty="0"/>
              <a:t>Bitbucket</a:t>
            </a:r>
          </a:p>
          <a:p>
            <a:pPr lvl="2"/>
            <a:r>
              <a:rPr lang="en-US" altLang="ko-KR" dirty="0">
                <a:hlinkClick r:id="rId4"/>
              </a:rPr>
              <a:t>https://bitbucket.org/</a:t>
            </a:r>
            <a:endParaRPr lang="en-US" altLang="ko-KR" dirty="0"/>
          </a:p>
          <a:p>
            <a:pPr lvl="1"/>
            <a:r>
              <a:rPr lang="en-US" altLang="ko-KR" dirty="0"/>
              <a:t>GitLab</a:t>
            </a:r>
          </a:p>
          <a:p>
            <a:pPr lvl="2"/>
            <a:r>
              <a:rPr lang="en-US" altLang="ko-KR" dirty="0">
                <a:hlinkClick r:id="rId5"/>
              </a:rPr>
              <a:t>https://about.gitlab.com/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55148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665D2-43B7-4F32-86EA-7D6102168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Tracked</a:t>
            </a:r>
            <a:r>
              <a:rPr lang="ko-KR" altLang="en-US" dirty="0"/>
              <a:t> 파일로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C482C-E87F-4366-A09F-7305C397A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디렉토리에서 </a:t>
            </a:r>
            <a:r>
              <a:rPr lang="ko-KR" altLang="en-US" dirty="0" err="1"/>
              <a:t>스테이징</a:t>
            </a:r>
            <a:r>
              <a:rPr lang="ko-KR" altLang="en-US" dirty="0"/>
              <a:t> 영역으로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add hello.py 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$ git status</a:t>
            </a:r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419F2B-2453-416D-80DC-5203A3494E70}"/>
              </a:ext>
            </a:extLst>
          </p:cNvPr>
          <p:cNvSpPr/>
          <p:nvPr/>
        </p:nvSpPr>
        <p:spPr>
          <a:xfrm>
            <a:off x="1314252" y="2916535"/>
            <a:ext cx="835292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add hello.py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warning: LF will be replaced by CRLF in hello.py.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The file will have its original line endings in your working directory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status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On branch main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Your branch is up to date with 'origin/main'.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Changes to be committed: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(use "git restore --staged &lt;file&gt;..." to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unstage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new file:   hello.py</a:t>
            </a:r>
          </a:p>
          <a:p>
            <a:endParaRPr lang="ko-KR" altLang="en-US" sz="1400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endParaRPr lang="ko-KR" altLang="en-US" sz="1400" dirty="0">
              <a:solidFill>
                <a:srgbClr val="00BF00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5127931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665D2-43B7-4F32-86EA-7D6102168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C482C-E87F-4366-A09F-7305C397A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commit –m “Add hello.py”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$ git status</a:t>
            </a:r>
            <a:endParaRPr lang="ko-KR" altLang="en-US" dirty="0"/>
          </a:p>
          <a:p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B7D165-6DC3-436E-AC92-31F9338F65D0}"/>
              </a:ext>
            </a:extLst>
          </p:cNvPr>
          <p:cNvSpPr/>
          <p:nvPr/>
        </p:nvSpPr>
        <p:spPr>
          <a:xfrm>
            <a:off x="1818308" y="2772519"/>
            <a:ext cx="7344816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commit -m 'Add hello.py'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[main f76b897] Add hello.py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1 file changed, 1 insertion(+)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create mode 100644 hello.py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status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On branch main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Your branch is ahead of 'origin/main' by 1 commit.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(use "git push" to publish your local commits)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nothing to commit, working tree clean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3650554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665D2-43B7-4F32-86EA-7D6102168E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원격 서버로 푸시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9C482C-E87F-4366-A09F-7305C397AE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push [origin] [main]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4E31B0-12E1-44CD-9BCC-871FF0E63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6" y="2139143"/>
            <a:ext cx="3960440" cy="133961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3B7D943-CE53-4CC8-B497-200534B297EE}"/>
              </a:ext>
            </a:extLst>
          </p:cNvPr>
          <p:cNvSpPr/>
          <p:nvPr/>
        </p:nvSpPr>
        <p:spPr>
          <a:xfrm>
            <a:off x="1715189" y="3840440"/>
            <a:ext cx="670579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push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Enumerating objects: 4,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Counting objects: 100% (4/4),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Delta compression using up to 8 threads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Compressing objects: 100% (2/2), done.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Writing objects: 100% (3/3), 303 bytes | 303.00 KiB/s, done.</a:t>
            </a:r>
          </a:p>
          <a:p>
            <a:r>
              <a:rPr lang="sv-SE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Total 3 (delta 0), reused 0 (delta 0), pack-reused 0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To https://github.com/ai7dnn/git-clone.git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b25494f..f76b897  main -&gt; main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tutorial]/git-clone</a:t>
            </a:r>
            <a:r>
              <a:rPr lang="en-US" altLang="ko-KR" sz="1400" dirty="0">
                <a:solidFill>
                  <a:srgbClr val="00BFBF"/>
                </a:solidFill>
                <a:latin typeface="Lucida Console" panose="020B0609040504020204" pitchFamily="49" charset="0"/>
              </a:rPr>
              <a:t> (main)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8257A66-3A48-4F4E-88CA-206D1A414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184" y="1188343"/>
            <a:ext cx="5803379" cy="269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86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0ABA7-6F9A-462D-8258-F6AD7371A5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03ED60-497E-4235-96B2-4E6C63823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hello.py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80ABAC-07AC-4A1C-AFE8-8F17124DF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988"/>
            <a:ext cx="10693400" cy="37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94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ACC66-F34B-44B8-95A4-A033E6F06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en-US" altLang="ko-KR" dirty="0"/>
              <a:t> </a:t>
            </a:r>
            <a:r>
              <a:rPr lang="ko-KR" altLang="en-US" dirty="0"/>
              <a:t>공식 문서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6D76C-B376-4781-BA17-B9A4CEF8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https://docs.github.com/en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67FAE-DAF7-4B40-97AE-9D72A9AE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11" y="1689255"/>
            <a:ext cx="5691977" cy="52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2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7100</TotalTime>
  <Words>4086</Words>
  <Application>Microsoft Office PowerPoint</Application>
  <PresentationFormat>사용자 지정</PresentationFormat>
  <Paragraphs>742</Paragraphs>
  <Slides>83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1" baseType="lpstr">
      <vt:lpstr>Pretendard</vt:lpstr>
      <vt:lpstr>Pretendard SemiBold</vt:lpstr>
      <vt:lpstr>맑은 고딕</vt:lpstr>
      <vt:lpstr>산돌명조B</vt:lpstr>
      <vt:lpstr>Arial</vt:lpstr>
      <vt:lpstr>Lucida Console</vt:lpstr>
      <vt:lpstr>Tahoma</vt:lpstr>
      <vt:lpstr>Office 테마</vt:lpstr>
      <vt:lpstr>PowerPoint 프레젠테이션</vt:lpstr>
      <vt:lpstr>PowerPoint 프레젠테이션</vt:lpstr>
      <vt:lpstr>PowerPoint 프레젠테이션</vt:lpstr>
      <vt:lpstr>깃허브 이해</vt:lpstr>
      <vt:lpstr>깃허브 서비스</vt:lpstr>
      <vt:lpstr>깃과 깃허브</vt:lpstr>
      <vt:lpstr>깃과 깃허브의 연산 </vt:lpstr>
      <vt:lpstr>깃허브 사이트</vt:lpstr>
      <vt:lpstr>깃허브 공식 문서</vt:lpstr>
      <vt:lpstr>Github hello world</vt:lpstr>
      <vt:lpstr>깃허브 학습 사이트</vt:lpstr>
      <vt:lpstr>깃허브 소개</vt:lpstr>
      <vt:lpstr>PowerPoint 프레젠테이션</vt:lpstr>
      <vt:lpstr>깃허브 계정 만들기 1/2</vt:lpstr>
      <vt:lpstr>계정 만들기 2/2</vt:lpstr>
      <vt:lpstr>계정 생성 성공</vt:lpstr>
      <vt:lpstr>초기화면 또는 github.com 접속 </vt:lpstr>
      <vt:lpstr>저장소 생성 1/3</vt:lpstr>
      <vt:lpstr>저장소 생성 2/3</vt:lpstr>
      <vt:lpstr>저장소 생성 3/3</vt:lpstr>
      <vt:lpstr>저장소 삭제</vt:lpstr>
      <vt:lpstr>개인 페이지 살펴보기</vt:lpstr>
      <vt:lpstr>다시, 깃허브 저장소 생성</vt:lpstr>
      <vt:lpstr>PowerPoint 프레젠테이션</vt:lpstr>
      <vt:lpstr>PowerPoint 프레젠테이션</vt:lpstr>
      <vt:lpstr>CLI git bash 실행 </vt:lpstr>
      <vt:lpstr>깃 전체 설정 파일</vt:lpstr>
      <vt:lpstr>깃 전체 설정 파일</vt:lpstr>
      <vt:lpstr>명령어 구조</vt:lpstr>
      <vt:lpstr>Git bash 실행</vt:lpstr>
      <vt:lpstr>git init</vt:lpstr>
      <vt:lpstr>로컬 저장소(Local Repository)</vt:lpstr>
      <vt:lpstr>저장소 생성</vt:lpstr>
      <vt:lpstr>하부에 폴더를 저장소로 바로 생성</vt:lpstr>
      <vt:lpstr>환경 설정</vt:lpstr>
      <vt:lpstr>지역 저장소 설정파일 </vt:lpstr>
      <vt:lpstr>Git bash 초기 설정</vt:lpstr>
      <vt:lpstr>주요 명령어</vt:lpstr>
      <vt:lpstr>탐색기 확인</vt:lpstr>
      <vt:lpstr>현 상태 보기: get status</vt:lpstr>
      <vt:lpstr>저장소 생성 초기와 파일 생성 후 상태</vt:lpstr>
      <vt:lpstr>관리 파일</vt:lpstr>
      <vt:lpstr>파일의 생애 주기(라이프사이클)</vt:lpstr>
      <vt:lpstr>실습 1</vt:lpstr>
      <vt:lpstr>실습 계속</vt:lpstr>
      <vt:lpstr>PowerPoint 프레젠테이션</vt:lpstr>
      <vt:lpstr>파일의 생애 반복(라이프사이클)</vt:lpstr>
      <vt:lpstr>세 가지 flow 상태</vt:lpstr>
      <vt:lpstr>관리 대상 여부</vt:lpstr>
      <vt:lpstr>수정 여부</vt:lpstr>
      <vt:lpstr>명령 add</vt:lpstr>
      <vt:lpstr>명령어 add commit</vt:lpstr>
      <vt:lpstr>커밋 결과</vt:lpstr>
      <vt:lpstr>git log </vt:lpstr>
      <vt:lpstr>README 파일을 생성</vt:lpstr>
      <vt:lpstr>README 파일 커밋</vt:lpstr>
      <vt:lpstr>옵셥 –m 없이 커밋 </vt:lpstr>
      <vt:lpstr>Modified 상태의 파일을 Stage 하기</vt:lpstr>
      <vt:lpstr>PowerPoint 프레젠테이션</vt:lpstr>
      <vt:lpstr>PowerPoint 프레젠테이션</vt:lpstr>
      <vt:lpstr>PowerPoint 프레젠테이션</vt:lpstr>
      <vt:lpstr>포크와 클론</vt:lpstr>
      <vt:lpstr>클론 개념</vt:lpstr>
      <vt:lpstr>깃허브에서 저장소 생성</vt:lpstr>
      <vt:lpstr>깃허브에서 저장소 주소 복사</vt:lpstr>
      <vt:lpstr>깃에서 복사 실행</vt:lpstr>
      <vt:lpstr>하부 폴더 지정해서 복사</vt:lpstr>
      <vt:lpstr>복사된 지역 저장소에 이동 후 점검</vt:lpstr>
      <vt:lpstr>PowerPoint 프레젠테이션</vt:lpstr>
      <vt:lpstr>깃허브 원격저장소 수정</vt:lpstr>
      <vt:lpstr>파일 커밋 이력 보기</vt:lpstr>
      <vt:lpstr>파일 커밋 이력</vt:lpstr>
      <vt:lpstr>현재 지역 저장소 git-clone 확인</vt:lpstr>
      <vt:lpstr>지역 저장소에서 pull</vt:lpstr>
      <vt:lpstr>지역 저장소에서 pull 확인</vt:lpstr>
      <vt:lpstr>PowerPoint 프레젠테이션</vt:lpstr>
      <vt:lpstr>실습 순서</vt:lpstr>
      <vt:lpstr>파일 hello.py 생성</vt:lpstr>
      <vt:lpstr>Untracked files:</vt:lpstr>
      <vt:lpstr>Tracked 파일로 이동</vt:lpstr>
      <vt:lpstr>커밋</vt:lpstr>
      <vt:lpstr>원격 서버로 푸시</vt:lpstr>
      <vt:lpstr>깃허브 확인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강환수</cp:lastModifiedBy>
  <cp:revision>149</cp:revision>
  <dcterms:created xsi:type="dcterms:W3CDTF">2022-02-09T00:16:14Z</dcterms:created>
  <dcterms:modified xsi:type="dcterms:W3CDTF">2022-05-22T07:11:09Z</dcterms:modified>
</cp:coreProperties>
</file>